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
  </p:notesMasterIdLst>
  <p:handoutMasterIdLst>
    <p:handoutMasterId r:id="rId7"/>
  </p:handoutMasterIdLst>
  <p:sldIdLst>
    <p:sldId id="293" r:id="rId2"/>
    <p:sldId id="294" r:id="rId3"/>
    <p:sldId id="259" r:id="rId4"/>
    <p:sldId id="296" r:id="rId5"/>
  </p:sldIdLst>
  <p:sldSz cx="9144000" cy="6858000" type="screen4x3"/>
  <p:notesSz cx="6858000" cy="9144000"/>
  <p:embeddedFontLst>
    <p:embeddedFont>
      <p:font typeface="굴림체" panose="020B0609000101010101" pitchFamily="49" charset="-127"/>
      <p:regular r:id="rId8"/>
    </p:embeddedFont>
    <p:embeddedFont>
      <p:font typeface="맑은 고딕" panose="020B0503020000020004" pitchFamily="34" charset="-127"/>
      <p:regular r:id="rId9"/>
      <p:bold r:id="rId10"/>
    </p:embeddedFont>
    <p:embeddedFont>
      <p:font typeface="Calibri" panose="020F0502020204030204" pitchFamily="34" charset="0"/>
      <p:regular r:id="rId11"/>
      <p:bold r:id="rId12"/>
      <p:italic r:id="rId13"/>
      <p:boldItalic r:id="rId14"/>
    </p:embeddedFont>
    <p:embeddedFont>
      <p:font typeface="Calibri Light" panose="020F0302020204030204" pitchFamily="34" charset="0"/>
      <p:regular r:id="rId15"/>
      <p:italic r:id="rId16"/>
    </p:embeddedFont>
    <p:embeddedFont>
      <p:font typeface="Lucida Handwriting" panose="03010101010101010101" pitchFamily="66" charset="0"/>
      <p:regular r:id="rId17"/>
    </p:embeddedFont>
  </p:embeddedFontLst>
  <p:custShowLst>
    <p:custShow name="Ozvektor" id="0">
      <p:sldLst/>
    </p:custShow>
  </p:custShow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6131"/>
    <a:srgbClr val="FEB349"/>
    <a:srgbClr val="5E4722"/>
    <a:srgbClr val="906924"/>
    <a:srgbClr val="C29F4A"/>
    <a:srgbClr val="90555D"/>
    <a:srgbClr val="5C363B"/>
    <a:srgbClr val="262626"/>
    <a:srgbClr val="A3430D"/>
    <a:srgbClr val="FA75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31" autoAdjust="0"/>
    <p:restoredTop sz="94792" autoAdjust="0"/>
  </p:normalViewPr>
  <p:slideViewPr>
    <p:cSldViewPr>
      <p:cViewPr varScale="1">
        <p:scale>
          <a:sx n="67" d="100"/>
          <a:sy n="67" d="100"/>
        </p:scale>
        <p:origin x="1496" y="5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8" d="100"/>
          <a:sy n="88" d="100"/>
        </p:scale>
        <p:origin x="-387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handoutMaster" Target="handoutMasters/handout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2023-07-29</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2023-07-29</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42199557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1026" name="Picture 2" descr="G:\파워포인트\김진영씨디자인\10월 16일\수학\수학.jpg"/>
          <p:cNvPicPr>
            <a:picLocks noChangeAspect="1" noChangeArrowheads="1"/>
          </p:cNvPicPr>
          <p:nvPr userDrawn="1"/>
        </p:nvPicPr>
        <p:blipFill>
          <a:blip r:embed="rId2" cstate="print"/>
          <a:srcRect/>
          <a:stretch>
            <a:fillRect/>
          </a:stretch>
        </p:blipFill>
        <p:spPr bwMode="auto">
          <a:xfrm>
            <a:off x="0" y="0"/>
            <a:ext cx="9144000" cy="6858000"/>
          </a:xfrm>
          <a:prstGeom prst="rect">
            <a:avLst/>
          </a:prstGeom>
          <a:noFill/>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2023-07-29</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564900" y="2276872"/>
            <a:ext cx="7057504" cy="1585337"/>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chemeClr val="tx1">
                    <a:lumMod val="65000"/>
                    <a:lumOff val="35000"/>
                  </a:schemeClr>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2023-07-29</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2023-07-29</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179512" y="-29264"/>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outerShdw blurRad="63500" algn="ctr" rotWithShape="0">
                    <a:prstClr val="black">
                      <a:alpha val="13000"/>
                    </a:prstClr>
                  </a:outerShdw>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2023-07-29</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484784"/>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2023-07-29</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484784"/>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8" name="제목 1"/>
          <p:cNvSpPr>
            <a:spLocks noGrp="1"/>
          </p:cNvSpPr>
          <p:nvPr>
            <p:ph type="title"/>
          </p:nvPr>
        </p:nvSpPr>
        <p:spPr>
          <a:xfrm>
            <a:off x="179512" y="-29264"/>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outerShdw blurRad="63500" algn="ctr" rotWithShape="0">
                    <a:prstClr val="black">
                      <a:alpha val="13000"/>
                    </a:prstClr>
                  </a:outerShdw>
                </a:effectLst>
                <a:latin typeface="+mj-lt"/>
                <a:ea typeface="맑은 고딕" pitchFamily="50" charset="-127"/>
                <a:cs typeface="+mj-cs"/>
              </a:defRPr>
            </a:lvl1pPr>
          </a:lstStyle>
          <a:p>
            <a:r>
              <a:rPr lang="ko-KR" altLang="en-US" dirty="0"/>
              <a:t>마스터 제목 스타일 편집</a:t>
            </a:r>
          </a:p>
        </p:txBody>
      </p:sp>
      <p:sp>
        <p:nvSpPr>
          <p:cNvPr id="2" name="Metin kutusu 1">
            <a:extLst>
              <a:ext uri="{FF2B5EF4-FFF2-40B4-BE49-F238E27FC236}">
                <a16:creationId xmlns:a16="http://schemas.microsoft.com/office/drawing/2014/main" id="{B40808B3-713A-DD36-BAC7-9669B437D1F9}"/>
              </a:ext>
            </a:extLst>
          </p:cNvPr>
          <p:cNvSpPr txBox="1"/>
          <p:nvPr userDrawn="1"/>
        </p:nvSpPr>
        <p:spPr>
          <a:xfrm rot="16200000">
            <a:off x="8227050" y="5867251"/>
            <a:ext cx="1487908" cy="276999"/>
          </a:xfrm>
          <a:prstGeom prst="rect">
            <a:avLst/>
          </a:prstGeom>
          <a:noFill/>
        </p:spPr>
        <p:txBody>
          <a:bodyPr wrap="none" rtlCol="0">
            <a:spAutoFit/>
          </a:bodyPr>
          <a:lstStyle/>
          <a:p>
            <a:r>
              <a:rPr lang="tr-TR" sz="1200">
                <a:solidFill>
                  <a:schemeClr val="tx1">
                    <a:lumMod val="50000"/>
                    <a:lumOff val="50000"/>
                  </a:schemeClr>
                </a:solidFill>
                <a:latin typeface="Lucida Handwriting" panose="03010101010101010101" pitchFamily="66" charset="0"/>
              </a:rPr>
              <a:t>Hocaoğlu, M. F.</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2023-07-29</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174340" y="2420888"/>
            <a:ext cx="8795320" cy="1347567"/>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chemeClr val="bg1">
                    <a:lumMod val="50000"/>
                  </a:schemeClr>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Yalnızca Başlık">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15CFC198-34C6-4F85-89A4-6A9ABEF0DBBE}" type="datetimeFigureOut">
              <a:rPr lang="tr-TR" smtClean="0"/>
              <a:t>29.07.2023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188BC26D-6E52-42B1-80C7-3FF6374F2689}" type="slidenum">
              <a:rPr lang="tr-TR" smtClean="0"/>
              <a:t>‹#›</a:t>
            </a:fld>
            <a:endParaRPr lang="tr-TR"/>
          </a:p>
        </p:txBody>
      </p:sp>
    </p:spTree>
    <p:extLst>
      <p:ext uri="{BB962C8B-B14F-4D97-AF65-F5344CB8AC3E}">
        <p14:creationId xmlns:p14="http://schemas.microsoft.com/office/powerpoint/2010/main" val="1815298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15CFC198-34C6-4F85-89A4-6A9ABEF0DBBE}" type="datetimeFigureOut">
              <a:rPr lang="tr-TR" smtClean="0"/>
              <a:t>29.07.2023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188BC26D-6E52-42B1-80C7-3FF6374F2689}" type="slidenum">
              <a:rPr lang="tr-TR" smtClean="0"/>
              <a:t>‹#›</a:t>
            </a:fld>
            <a:endParaRPr lang="tr-TR"/>
          </a:p>
        </p:txBody>
      </p:sp>
      <p:pic>
        <p:nvPicPr>
          <p:cNvPr id="8" name="Resim 7">
            <a:extLst>
              <a:ext uri="{FF2B5EF4-FFF2-40B4-BE49-F238E27FC236}">
                <a16:creationId xmlns:a16="http://schemas.microsoft.com/office/drawing/2014/main" id="{50BCD3BF-9BB0-4EF2-9329-EF3D0200C16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935008" y="5936636"/>
            <a:ext cx="525177" cy="921364"/>
          </a:xfrm>
          <a:prstGeom prst="rect">
            <a:avLst/>
          </a:prstGeom>
        </p:spPr>
      </p:pic>
      <p:pic>
        <p:nvPicPr>
          <p:cNvPr id="9" name="Resim 8">
            <a:extLst>
              <a:ext uri="{FF2B5EF4-FFF2-40B4-BE49-F238E27FC236}">
                <a16:creationId xmlns:a16="http://schemas.microsoft.com/office/drawing/2014/main" id="{A96DF4AE-CEAC-48B2-8A36-9B25BF210FAF}"/>
              </a:ext>
            </a:extLst>
          </p:cNvPr>
          <p:cNvPicPr>
            <a:picLocks noChangeAspect="1"/>
          </p:cNvPicPr>
          <p:nvPr userDrawn="1"/>
        </p:nvPicPr>
        <p:blipFill>
          <a:blip r:embed="rId3"/>
          <a:stretch>
            <a:fillRect/>
          </a:stretch>
        </p:blipFill>
        <p:spPr>
          <a:xfrm>
            <a:off x="-898" y="530203"/>
            <a:ext cx="947302" cy="610330"/>
          </a:xfrm>
          <a:prstGeom prst="rect">
            <a:avLst/>
          </a:prstGeom>
        </p:spPr>
      </p:pic>
    </p:spTree>
    <p:extLst>
      <p:ext uri="{BB962C8B-B14F-4D97-AF65-F5344CB8AC3E}">
        <p14:creationId xmlns:p14="http://schemas.microsoft.com/office/powerpoint/2010/main" val="3434961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2023-07-29</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 id="2147483658" r:id="rId7"/>
    <p:sldLayoutId id="2147483659" r:id="rId8"/>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395536" y="2164796"/>
            <a:ext cx="8424936" cy="1768260"/>
          </a:xfrm>
        </p:spPr>
        <p:txBody>
          <a:bodyPr/>
          <a:lstStyle/>
          <a:p>
            <a:r>
              <a:rPr lang="tr-TR" altLang="ko-KR" dirty="0">
                <a:solidFill>
                  <a:srgbClr val="EA6131"/>
                </a:solidFill>
              </a:rPr>
              <a:t>G</a:t>
            </a:r>
            <a:r>
              <a:rPr lang="tr-TR" altLang="ko-KR" dirty="0"/>
              <a:t>ezgin</a:t>
            </a:r>
            <a:r>
              <a:rPr lang="tr-TR" altLang="ko-KR" dirty="0">
                <a:solidFill>
                  <a:srgbClr val="EA6131"/>
                </a:solidFill>
              </a:rPr>
              <a:t> S</a:t>
            </a:r>
            <a:r>
              <a:rPr lang="tr-TR" altLang="ko-KR" dirty="0"/>
              <a:t>atıcı</a:t>
            </a:r>
            <a:r>
              <a:rPr lang="tr-TR" altLang="ko-KR" dirty="0">
                <a:solidFill>
                  <a:srgbClr val="EA6131"/>
                </a:solidFill>
              </a:rPr>
              <a:t> </a:t>
            </a:r>
            <a:r>
              <a:rPr lang="tr-TR" altLang="ko-KR" dirty="0"/>
              <a:t>ve</a:t>
            </a:r>
            <a:r>
              <a:rPr lang="tr-TR" altLang="ko-KR" dirty="0">
                <a:solidFill>
                  <a:srgbClr val="EA6131"/>
                </a:solidFill>
              </a:rPr>
              <a:t> </a:t>
            </a:r>
            <a:r>
              <a:rPr lang="tr-TR" altLang="ko-KR">
                <a:solidFill>
                  <a:srgbClr val="EA6131"/>
                </a:solidFill>
              </a:rPr>
              <a:t>P</a:t>
            </a:r>
            <a:r>
              <a:rPr lang="tr-TR" altLang="ko-KR"/>
              <a:t>ostacı</a:t>
            </a:r>
            <a:r>
              <a:rPr lang="tr-TR" altLang="ko-KR">
                <a:solidFill>
                  <a:srgbClr val="EA6131"/>
                </a:solidFill>
              </a:rPr>
              <a:t> </a:t>
            </a:r>
            <a:r>
              <a:rPr lang="tr-TR" altLang="ko-KR"/>
              <a:t>P</a:t>
            </a:r>
            <a:r>
              <a:rPr lang="tr-TR" altLang="ko-KR">
                <a:solidFill>
                  <a:srgbClr val="EA6131"/>
                </a:solidFill>
              </a:rPr>
              <a:t>r</a:t>
            </a:r>
            <a:r>
              <a:rPr lang="tr-TR" altLang="ko-KR"/>
              <a:t>oblemleri</a:t>
            </a:r>
            <a:endParaRPr lang="ko-KR" altLang="en-US" dirty="0"/>
          </a:p>
        </p:txBody>
      </p:sp>
      <p:grpSp>
        <p:nvGrpSpPr>
          <p:cNvPr id="29" name="그룹 28"/>
          <p:cNvGrpSpPr/>
          <p:nvPr/>
        </p:nvGrpSpPr>
        <p:grpSpPr>
          <a:xfrm>
            <a:off x="3904200" y="6166383"/>
            <a:ext cx="1335600" cy="338400"/>
            <a:chOff x="5427663" y="6166383"/>
            <a:chExt cx="1335600" cy="338400"/>
          </a:xfrm>
        </p:grpSpPr>
        <p:sp>
          <p:nvSpPr>
            <p:cNvPr id="30" name="AutoShape 3"/>
            <p:cNvSpPr>
              <a:spLocks noChangeAspect="1" noChangeArrowheads="1" noTextEdit="1"/>
            </p:cNvSpPr>
            <p:nvPr/>
          </p:nvSpPr>
          <p:spPr bwMode="auto">
            <a:xfrm>
              <a:off x="5429245" y="6166383"/>
              <a:ext cx="1332435" cy="3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31" name="Freeform 5"/>
            <p:cNvSpPr>
              <a:spLocks/>
            </p:cNvSpPr>
            <p:nvPr/>
          </p:nvSpPr>
          <p:spPr bwMode="auto">
            <a:xfrm>
              <a:off x="5628635" y="6341793"/>
              <a:ext cx="85453" cy="130393"/>
            </a:xfrm>
            <a:custGeom>
              <a:avLst/>
              <a:gdLst>
                <a:gd name="T0" fmla="*/ 83 w 83"/>
                <a:gd name="T1" fmla="*/ 90 h 130"/>
                <a:gd name="T2" fmla="*/ 79 w 83"/>
                <a:gd name="T3" fmla="*/ 108 h 130"/>
                <a:gd name="T4" fmla="*/ 69 w 83"/>
                <a:gd name="T5" fmla="*/ 120 h 130"/>
                <a:gd name="T6" fmla="*/ 54 w 83"/>
                <a:gd name="T7" fmla="*/ 128 h 130"/>
                <a:gd name="T8" fmla="*/ 36 w 83"/>
                <a:gd name="T9" fmla="*/ 130 h 130"/>
                <a:gd name="T10" fmla="*/ 24 w 83"/>
                <a:gd name="T11" fmla="*/ 129 h 130"/>
                <a:gd name="T12" fmla="*/ 14 w 83"/>
                <a:gd name="T13" fmla="*/ 127 h 130"/>
                <a:gd name="T14" fmla="*/ 7 w 83"/>
                <a:gd name="T15" fmla="*/ 124 h 130"/>
                <a:gd name="T16" fmla="*/ 3 w 83"/>
                <a:gd name="T17" fmla="*/ 121 h 130"/>
                <a:gd name="T18" fmla="*/ 1 w 83"/>
                <a:gd name="T19" fmla="*/ 117 h 130"/>
                <a:gd name="T20" fmla="*/ 0 w 83"/>
                <a:gd name="T21" fmla="*/ 110 h 130"/>
                <a:gd name="T22" fmla="*/ 0 w 83"/>
                <a:gd name="T23" fmla="*/ 105 h 130"/>
                <a:gd name="T24" fmla="*/ 1 w 83"/>
                <a:gd name="T25" fmla="*/ 102 h 130"/>
                <a:gd name="T26" fmla="*/ 2 w 83"/>
                <a:gd name="T27" fmla="*/ 100 h 130"/>
                <a:gd name="T28" fmla="*/ 4 w 83"/>
                <a:gd name="T29" fmla="*/ 99 h 130"/>
                <a:gd name="T30" fmla="*/ 8 w 83"/>
                <a:gd name="T31" fmla="*/ 101 h 130"/>
                <a:gd name="T32" fmla="*/ 14 w 83"/>
                <a:gd name="T33" fmla="*/ 105 h 130"/>
                <a:gd name="T34" fmla="*/ 24 w 83"/>
                <a:gd name="T35" fmla="*/ 108 h 130"/>
                <a:gd name="T36" fmla="*/ 36 w 83"/>
                <a:gd name="T37" fmla="*/ 110 h 130"/>
                <a:gd name="T38" fmla="*/ 45 w 83"/>
                <a:gd name="T39" fmla="*/ 109 h 130"/>
                <a:gd name="T40" fmla="*/ 51 w 83"/>
                <a:gd name="T41" fmla="*/ 105 h 130"/>
                <a:gd name="T42" fmla="*/ 55 w 83"/>
                <a:gd name="T43" fmla="*/ 100 h 130"/>
                <a:gd name="T44" fmla="*/ 56 w 83"/>
                <a:gd name="T45" fmla="*/ 94 h 130"/>
                <a:gd name="T46" fmla="*/ 54 w 83"/>
                <a:gd name="T47" fmla="*/ 86 h 130"/>
                <a:gd name="T48" fmla="*/ 48 w 83"/>
                <a:gd name="T49" fmla="*/ 81 h 130"/>
                <a:gd name="T50" fmla="*/ 39 w 83"/>
                <a:gd name="T51" fmla="*/ 76 h 130"/>
                <a:gd name="T52" fmla="*/ 29 w 83"/>
                <a:gd name="T53" fmla="*/ 72 h 130"/>
                <a:gd name="T54" fmla="*/ 19 w 83"/>
                <a:gd name="T55" fmla="*/ 66 h 130"/>
                <a:gd name="T56" fmla="*/ 11 w 83"/>
                <a:gd name="T57" fmla="*/ 59 h 130"/>
                <a:gd name="T58" fmla="*/ 5 w 83"/>
                <a:gd name="T59" fmla="*/ 50 h 130"/>
                <a:gd name="T60" fmla="*/ 2 w 83"/>
                <a:gd name="T61" fmla="*/ 36 h 130"/>
                <a:gd name="T62" fmla="*/ 6 w 83"/>
                <a:gd name="T63" fmla="*/ 20 h 130"/>
                <a:gd name="T64" fmla="*/ 15 w 83"/>
                <a:gd name="T65" fmla="*/ 9 h 130"/>
                <a:gd name="T66" fmla="*/ 28 w 83"/>
                <a:gd name="T67" fmla="*/ 2 h 130"/>
                <a:gd name="T68" fmla="*/ 45 w 83"/>
                <a:gd name="T69" fmla="*/ 0 h 130"/>
                <a:gd name="T70" fmla="*/ 54 w 83"/>
                <a:gd name="T71" fmla="*/ 0 h 130"/>
                <a:gd name="T72" fmla="*/ 62 w 83"/>
                <a:gd name="T73" fmla="*/ 2 h 130"/>
                <a:gd name="T74" fmla="*/ 69 w 83"/>
                <a:gd name="T75" fmla="*/ 5 h 130"/>
                <a:gd name="T76" fmla="*/ 73 w 83"/>
                <a:gd name="T77" fmla="*/ 7 h 130"/>
                <a:gd name="T78" fmla="*/ 75 w 83"/>
                <a:gd name="T79" fmla="*/ 9 h 130"/>
                <a:gd name="T80" fmla="*/ 75 w 83"/>
                <a:gd name="T81" fmla="*/ 11 h 130"/>
                <a:gd name="T82" fmla="*/ 75 w 83"/>
                <a:gd name="T83" fmla="*/ 13 h 130"/>
                <a:gd name="T84" fmla="*/ 76 w 83"/>
                <a:gd name="T85" fmla="*/ 18 h 130"/>
                <a:gd name="T86" fmla="*/ 75 w 83"/>
                <a:gd name="T87" fmla="*/ 22 h 130"/>
                <a:gd name="T88" fmla="*/ 75 w 83"/>
                <a:gd name="T89" fmla="*/ 26 h 130"/>
                <a:gd name="T90" fmla="*/ 74 w 83"/>
                <a:gd name="T91" fmla="*/ 28 h 130"/>
                <a:gd name="T92" fmla="*/ 72 w 83"/>
                <a:gd name="T93" fmla="*/ 28 h 130"/>
                <a:gd name="T94" fmla="*/ 69 w 83"/>
                <a:gd name="T95" fmla="*/ 27 h 130"/>
                <a:gd name="T96" fmla="*/ 63 w 83"/>
                <a:gd name="T97" fmla="*/ 24 h 130"/>
                <a:gd name="T98" fmla="*/ 55 w 83"/>
                <a:gd name="T99" fmla="*/ 21 h 130"/>
                <a:gd name="T100" fmla="*/ 45 w 83"/>
                <a:gd name="T101" fmla="*/ 20 h 130"/>
                <a:gd name="T102" fmla="*/ 38 w 83"/>
                <a:gd name="T103" fmla="*/ 21 h 130"/>
                <a:gd name="T104" fmla="*/ 33 w 83"/>
                <a:gd name="T105" fmla="*/ 23 h 130"/>
                <a:gd name="T106" fmla="*/ 30 w 83"/>
                <a:gd name="T107" fmla="*/ 28 h 130"/>
                <a:gd name="T108" fmla="*/ 28 w 83"/>
                <a:gd name="T109" fmla="*/ 33 h 130"/>
                <a:gd name="T110" fmla="*/ 31 w 83"/>
                <a:gd name="T111" fmla="*/ 40 h 130"/>
                <a:gd name="T112" fmla="*/ 37 w 83"/>
                <a:gd name="T113" fmla="*/ 46 h 130"/>
                <a:gd name="T114" fmla="*/ 46 w 83"/>
                <a:gd name="T115" fmla="*/ 50 h 130"/>
                <a:gd name="T116" fmla="*/ 56 w 83"/>
                <a:gd name="T117" fmla="*/ 55 h 130"/>
                <a:gd name="T118" fmla="*/ 66 w 83"/>
                <a:gd name="T119" fmla="*/ 60 h 130"/>
                <a:gd name="T120" fmla="*/ 74 w 83"/>
                <a:gd name="T121" fmla="*/ 67 h 130"/>
                <a:gd name="T122" fmla="*/ 81 w 83"/>
                <a:gd name="T123" fmla="*/ 77 h 130"/>
                <a:gd name="T124" fmla="*/ 83 w 83"/>
                <a:gd name="T125" fmla="*/ 9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30">
                  <a:moveTo>
                    <a:pt x="83" y="90"/>
                  </a:moveTo>
                  <a:cubicBezTo>
                    <a:pt x="83" y="97"/>
                    <a:pt x="82" y="103"/>
                    <a:pt x="79" y="108"/>
                  </a:cubicBezTo>
                  <a:cubicBezTo>
                    <a:pt x="77" y="113"/>
                    <a:pt x="73" y="117"/>
                    <a:pt x="69" y="120"/>
                  </a:cubicBezTo>
                  <a:cubicBezTo>
                    <a:pt x="65" y="124"/>
                    <a:pt x="60" y="126"/>
                    <a:pt x="54" y="128"/>
                  </a:cubicBezTo>
                  <a:cubicBezTo>
                    <a:pt x="49" y="130"/>
                    <a:pt x="42" y="130"/>
                    <a:pt x="36" y="130"/>
                  </a:cubicBezTo>
                  <a:cubicBezTo>
                    <a:pt x="32" y="130"/>
                    <a:pt x="28" y="130"/>
                    <a:pt x="24" y="129"/>
                  </a:cubicBezTo>
                  <a:cubicBezTo>
                    <a:pt x="20" y="129"/>
                    <a:pt x="17" y="128"/>
                    <a:pt x="14" y="127"/>
                  </a:cubicBezTo>
                  <a:cubicBezTo>
                    <a:pt x="11" y="126"/>
                    <a:pt x="9" y="125"/>
                    <a:pt x="7" y="124"/>
                  </a:cubicBezTo>
                  <a:cubicBezTo>
                    <a:pt x="5" y="122"/>
                    <a:pt x="3" y="121"/>
                    <a:pt x="3" y="121"/>
                  </a:cubicBezTo>
                  <a:cubicBezTo>
                    <a:pt x="2" y="120"/>
                    <a:pt x="1" y="119"/>
                    <a:pt x="1" y="117"/>
                  </a:cubicBezTo>
                  <a:cubicBezTo>
                    <a:pt x="0" y="115"/>
                    <a:pt x="0" y="113"/>
                    <a:pt x="0" y="110"/>
                  </a:cubicBezTo>
                  <a:cubicBezTo>
                    <a:pt x="0" y="108"/>
                    <a:pt x="0" y="106"/>
                    <a:pt x="0" y="105"/>
                  </a:cubicBezTo>
                  <a:cubicBezTo>
                    <a:pt x="1" y="104"/>
                    <a:pt x="1" y="103"/>
                    <a:pt x="1" y="102"/>
                  </a:cubicBezTo>
                  <a:cubicBezTo>
                    <a:pt x="1" y="101"/>
                    <a:pt x="2" y="100"/>
                    <a:pt x="2" y="100"/>
                  </a:cubicBezTo>
                  <a:cubicBezTo>
                    <a:pt x="3" y="100"/>
                    <a:pt x="3" y="99"/>
                    <a:pt x="4" y="99"/>
                  </a:cubicBezTo>
                  <a:cubicBezTo>
                    <a:pt x="5" y="99"/>
                    <a:pt x="6" y="100"/>
                    <a:pt x="8" y="101"/>
                  </a:cubicBezTo>
                  <a:cubicBezTo>
                    <a:pt x="9" y="102"/>
                    <a:pt x="12" y="103"/>
                    <a:pt x="14" y="105"/>
                  </a:cubicBezTo>
                  <a:cubicBezTo>
                    <a:pt x="17" y="106"/>
                    <a:pt x="20" y="107"/>
                    <a:pt x="24" y="108"/>
                  </a:cubicBezTo>
                  <a:cubicBezTo>
                    <a:pt x="27" y="109"/>
                    <a:pt x="31" y="110"/>
                    <a:pt x="36" y="110"/>
                  </a:cubicBezTo>
                  <a:cubicBezTo>
                    <a:pt x="39" y="110"/>
                    <a:pt x="42" y="109"/>
                    <a:pt x="45" y="109"/>
                  </a:cubicBezTo>
                  <a:cubicBezTo>
                    <a:pt x="47" y="108"/>
                    <a:pt x="49" y="107"/>
                    <a:pt x="51" y="105"/>
                  </a:cubicBezTo>
                  <a:cubicBezTo>
                    <a:pt x="53" y="104"/>
                    <a:pt x="54" y="102"/>
                    <a:pt x="55" y="100"/>
                  </a:cubicBezTo>
                  <a:cubicBezTo>
                    <a:pt x="56" y="98"/>
                    <a:pt x="56" y="96"/>
                    <a:pt x="56" y="94"/>
                  </a:cubicBezTo>
                  <a:cubicBezTo>
                    <a:pt x="56" y="91"/>
                    <a:pt x="55" y="88"/>
                    <a:pt x="54" y="86"/>
                  </a:cubicBezTo>
                  <a:cubicBezTo>
                    <a:pt x="52" y="84"/>
                    <a:pt x="50" y="82"/>
                    <a:pt x="48" y="81"/>
                  </a:cubicBezTo>
                  <a:cubicBezTo>
                    <a:pt x="45" y="79"/>
                    <a:pt x="42" y="78"/>
                    <a:pt x="39" y="76"/>
                  </a:cubicBezTo>
                  <a:cubicBezTo>
                    <a:pt x="36" y="75"/>
                    <a:pt x="33" y="73"/>
                    <a:pt x="29" y="72"/>
                  </a:cubicBezTo>
                  <a:cubicBezTo>
                    <a:pt x="26" y="70"/>
                    <a:pt x="23" y="68"/>
                    <a:pt x="19" y="66"/>
                  </a:cubicBezTo>
                  <a:cubicBezTo>
                    <a:pt x="16" y="65"/>
                    <a:pt x="13" y="62"/>
                    <a:pt x="11" y="59"/>
                  </a:cubicBezTo>
                  <a:cubicBezTo>
                    <a:pt x="8" y="57"/>
                    <a:pt x="6" y="53"/>
                    <a:pt x="5" y="50"/>
                  </a:cubicBezTo>
                  <a:cubicBezTo>
                    <a:pt x="3" y="46"/>
                    <a:pt x="2" y="41"/>
                    <a:pt x="2" y="36"/>
                  </a:cubicBezTo>
                  <a:cubicBezTo>
                    <a:pt x="2" y="30"/>
                    <a:pt x="3" y="25"/>
                    <a:pt x="6" y="20"/>
                  </a:cubicBezTo>
                  <a:cubicBezTo>
                    <a:pt x="8" y="15"/>
                    <a:pt x="11" y="12"/>
                    <a:pt x="15" y="9"/>
                  </a:cubicBezTo>
                  <a:cubicBezTo>
                    <a:pt x="19" y="6"/>
                    <a:pt x="23" y="3"/>
                    <a:pt x="28" y="2"/>
                  </a:cubicBezTo>
                  <a:cubicBezTo>
                    <a:pt x="34" y="0"/>
                    <a:pt x="39" y="0"/>
                    <a:pt x="45" y="0"/>
                  </a:cubicBezTo>
                  <a:cubicBezTo>
                    <a:pt x="48" y="0"/>
                    <a:pt x="51" y="0"/>
                    <a:pt x="54" y="0"/>
                  </a:cubicBezTo>
                  <a:cubicBezTo>
                    <a:pt x="57" y="1"/>
                    <a:pt x="60" y="1"/>
                    <a:pt x="62" y="2"/>
                  </a:cubicBezTo>
                  <a:cubicBezTo>
                    <a:pt x="65" y="3"/>
                    <a:pt x="67" y="4"/>
                    <a:pt x="69" y="5"/>
                  </a:cubicBezTo>
                  <a:cubicBezTo>
                    <a:pt x="71" y="6"/>
                    <a:pt x="73" y="7"/>
                    <a:pt x="73" y="7"/>
                  </a:cubicBezTo>
                  <a:cubicBezTo>
                    <a:pt x="74" y="8"/>
                    <a:pt x="74" y="8"/>
                    <a:pt x="75" y="9"/>
                  </a:cubicBezTo>
                  <a:cubicBezTo>
                    <a:pt x="75" y="9"/>
                    <a:pt x="75" y="10"/>
                    <a:pt x="75" y="11"/>
                  </a:cubicBezTo>
                  <a:cubicBezTo>
                    <a:pt x="75" y="11"/>
                    <a:pt x="75" y="12"/>
                    <a:pt x="75" y="13"/>
                  </a:cubicBezTo>
                  <a:cubicBezTo>
                    <a:pt x="76" y="15"/>
                    <a:pt x="76" y="16"/>
                    <a:pt x="76" y="18"/>
                  </a:cubicBezTo>
                  <a:cubicBezTo>
                    <a:pt x="76" y="20"/>
                    <a:pt x="76" y="21"/>
                    <a:pt x="75" y="22"/>
                  </a:cubicBezTo>
                  <a:cubicBezTo>
                    <a:pt x="75" y="24"/>
                    <a:pt x="75" y="25"/>
                    <a:pt x="75" y="26"/>
                  </a:cubicBezTo>
                  <a:cubicBezTo>
                    <a:pt x="75" y="27"/>
                    <a:pt x="74" y="27"/>
                    <a:pt x="74" y="28"/>
                  </a:cubicBezTo>
                  <a:cubicBezTo>
                    <a:pt x="74" y="28"/>
                    <a:pt x="73" y="28"/>
                    <a:pt x="72" y="28"/>
                  </a:cubicBezTo>
                  <a:cubicBezTo>
                    <a:pt x="72" y="28"/>
                    <a:pt x="70" y="28"/>
                    <a:pt x="69" y="27"/>
                  </a:cubicBezTo>
                  <a:cubicBezTo>
                    <a:pt x="67" y="26"/>
                    <a:pt x="65" y="25"/>
                    <a:pt x="63" y="24"/>
                  </a:cubicBezTo>
                  <a:cubicBezTo>
                    <a:pt x="61" y="23"/>
                    <a:pt x="58" y="22"/>
                    <a:pt x="55" y="21"/>
                  </a:cubicBezTo>
                  <a:cubicBezTo>
                    <a:pt x="52" y="20"/>
                    <a:pt x="49" y="20"/>
                    <a:pt x="45" y="20"/>
                  </a:cubicBezTo>
                  <a:cubicBezTo>
                    <a:pt x="42" y="20"/>
                    <a:pt x="40" y="20"/>
                    <a:pt x="38" y="21"/>
                  </a:cubicBezTo>
                  <a:cubicBezTo>
                    <a:pt x="36" y="21"/>
                    <a:pt x="34" y="22"/>
                    <a:pt x="33" y="23"/>
                  </a:cubicBezTo>
                  <a:cubicBezTo>
                    <a:pt x="31" y="25"/>
                    <a:pt x="30" y="26"/>
                    <a:pt x="30" y="28"/>
                  </a:cubicBezTo>
                  <a:cubicBezTo>
                    <a:pt x="29" y="29"/>
                    <a:pt x="28" y="31"/>
                    <a:pt x="28" y="33"/>
                  </a:cubicBezTo>
                  <a:cubicBezTo>
                    <a:pt x="28" y="36"/>
                    <a:pt x="29" y="38"/>
                    <a:pt x="31" y="40"/>
                  </a:cubicBezTo>
                  <a:cubicBezTo>
                    <a:pt x="32" y="42"/>
                    <a:pt x="34" y="44"/>
                    <a:pt x="37" y="46"/>
                  </a:cubicBezTo>
                  <a:cubicBezTo>
                    <a:pt x="40" y="47"/>
                    <a:pt x="42" y="49"/>
                    <a:pt x="46" y="50"/>
                  </a:cubicBezTo>
                  <a:cubicBezTo>
                    <a:pt x="49" y="52"/>
                    <a:pt x="52" y="53"/>
                    <a:pt x="56" y="55"/>
                  </a:cubicBezTo>
                  <a:cubicBezTo>
                    <a:pt x="59" y="56"/>
                    <a:pt x="62" y="58"/>
                    <a:pt x="66" y="60"/>
                  </a:cubicBezTo>
                  <a:cubicBezTo>
                    <a:pt x="69" y="62"/>
                    <a:pt x="72" y="65"/>
                    <a:pt x="74" y="67"/>
                  </a:cubicBezTo>
                  <a:cubicBezTo>
                    <a:pt x="77" y="70"/>
                    <a:pt x="79" y="73"/>
                    <a:pt x="81" y="77"/>
                  </a:cubicBezTo>
                  <a:cubicBezTo>
                    <a:pt x="82" y="81"/>
                    <a:pt x="83" y="85"/>
                    <a:pt x="83" y="90"/>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32" name="Freeform 6"/>
            <p:cNvSpPr>
              <a:spLocks/>
            </p:cNvSpPr>
            <p:nvPr/>
          </p:nvSpPr>
          <p:spPr bwMode="auto">
            <a:xfrm>
              <a:off x="5726748" y="6334031"/>
              <a:ext cx="26902" cy="138155"/>
            </a:xfrm>
            <a:custGeom>
              <a:avLst/>
              <a:gdLst>
                <a:gd name="T0" fmla="*/ 25 w 25"/>
                <a:gd name="T1" fmla="*/ 133 h 137"/>
                <a:gd name="T2" fmla="*/ 24 w 25"/>
                <a:gd name="T3" fmla="*/ 135 h 137"/>
                <a:gd name="T4" fmla="*/ 22 w 25"/>
                <a:gd name="T5" fmla="*/ 136 h 137"/>
                <a:gd name="T6" fmla="*/ 18 w 25"/>
                <a:gd name="T7" fmla="*/ 137 h 137"/>
                <a:gd name="T8" fmla="*/ 12 w 25"/>
                <a:gd name="T9" fmla="*/ 137 h 137"/>
                <a:gd name="T10" fmla="*/ 7 w 25"/>
                <a:gd name="T11" fmla="*/ 137 h 137"/>
                <a:gd name="T12" fmla="*/ 3 w 25"/>
                <a:gd name="T13" fmla="*/ 136 h 137"/>
                <a:gd name="T14" fmla="*/ 1 w 25"/>
                <a:gd name="T15" fmla="*/ 135 h 137"/>
                <a:gd name="T16" fmla="*/ 0 w 25"/>
                <a:gd name="T17" fmla="*/ 133 h 137"/>
                <a:gd name="T18" fmla="*/ 0 w 25"/>
                <a:gd name="T19" fmla="*/ 4 h 137"/>
                <a:gd name="T20" fmla="*/ 1 w 25"/>
                <a:gd name="T21" fmla="*/ 3 h 137"/>
                <a:gd name="T22" fmla="*/ 3 w 25"/>
                <a:gd name="T23" fmla="*/ 1 h 137"/>
                <a:gd name="T24" fmla="*/ 7 w 25"/>
                <a:gd name="T25" fmla="*/ 1 h 137"/>
                <a:gd name="T26" fmla="*/ 12 w 25"/>
                <a:gd name="T27" fmla="*/ 0 h 137"/>
                <a:gd name="T28" fmla="*/ 18 w 25"/>
                <a:gd name="T29" fmla="*/ 1 h 137"/>
                <a:gd name="T30" fmla="*/ 22 w 25"/>
                <a:gd name="T31" fmla="*/ 1 h 137"/>
                <a:gd name="T32" fmla="*/ 24 w 25"/>
                <a:gd name="T33" fmla="*/ 3 h 137"/>
                <a:gd name="T34" fmla="*/ 25 w 25"/>
                <a:gd name="T35" fmla="*/ 4 h 137"/>
                <a:gd name="T36" fmla="*/ 25 w 25"/>
                <a:gd name="T37" fmla="*/ 13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137">
                  <a:moveTo>
                    <a:pt x="25" y="133"/>
                  </a:moveTo>
                  <a:cubicBezTo>
                    <a:pt x="25" y="133"/>
                    <a:pt x="25" y="134"/>
                    <a:pt x="24" y="135"/>
                  </a:cubicBezTo>
                  <a:cubicBezTo>
                    <a:pt x="24" y="135"/>
                    <a:pt x="23" y="135"/>
                    <a:pt x="22" y="136"/>
                  </a:cubicBezTo>
                  <a:cubicBezTo>
                    <a:pt x="21" y="136"/>
                    <a:pt x="20" y="136"/>
                    <a:pt x="18" y="137"/>
                  </a:cubicBezTo>
                  <a:cubicBezTo>
                    <a:pt x="17" y="137"/>
                    <a:pt x="15" y="137"/>
                    <a:pt x="12" y="137"/>
                  </a:cubicBezTo>
                  <a:cubicBezTo>
                    <a:pt x="10" y="137"/>
                    <a:pt x="8" y="137"/>
                    <a:pt x="7" y="137"/>
                  </a:cubicBezTo>
                  <a:cubicBezTo>
                    <a:pt x="5" y="136"/>
                    <a:pt x="4" y="136"/>
                    <a:pt x="3" y="136"/>
                  </a:cubicBezTo>
                  <a:cubicBezTo>
                    <a:pt x="2" y="135"/>
                    <a:pt x="1" y="135"/>
                    <a:pt x="1" y="135"/>
                  </a:cubicBezTo>
                  <a:cubicBezTo>
                    <a:pt x="0" y="134"/>
                    <a:pt x="0" y="133"/>
                    <a:pt x="0" y="133"/>
                  </a:cubicBezTo>
                  <a:cubicBezTo>
                    <a:pt x="0" y="4"/>
                    <a:pt x="0" y="4"/>
                    <a:pt x="0" y="4"/>
                  </a:cubicBezTo>
                  <a:cubicBezTo>
                    <a:pt x="0" y="4"/>
                    <a:pt x="0" y="3"/>
                    <a:pt x="1" y="3"/>
                  </a:cubicBezTo>
                  <a:cubicBezTo>
                    <a:pt x="1" y="2"/>
                    <a:pt x="2" y="2"/>
                    <a:pt x="3" y="1"/>
                  </a:cubicBezTo>
                  <a:cubicBezTo>
                    <a:pt x="4" y="1"/>
                    <a:pt x="5" y="1"/>
                    <a:pt x="7" y="1"/>
                  </a:cubicBezTo>
                  <a:cubicBezTo>
                    <a:pt x="8" y="0"/>
                    <a:pt x="10" y="0"/>
                    <a:pt x="12" y="0"/>
                  </a:cubicBezTo>
                  <a:cubicBezTo>
                    <a:pt x="15" y="0"/>
                    <a:pt x="17" y="0"/>
                    <a:pt x="18" y="1"/>
                  </a:cubicBezTo>
                  <a:cubicBezTo>
                    <a:pt x="20" y="1"/>
                    <a:pt x="21" y="1"/>
                    <a:pt x="22" y="1"/>
                  </a:cubicBezTo>
                  <a:cubicBezTo>
                    <a:pt x="23" y="2"/>
                    <a:pt x="24" y="2"/>
                    <a:pt x="24" y="3"/>
                  </a:cubicBezTo>
                  <a:cubicBezTo>
                    <a:pt x="25" y="3"/>
                    <a:pt x="25" y="4"/>
                    <a:pt x="25" y="4"/>
                  </a:cubicBezTo>
                  <a:lnTo>
                    <a:pt x="25" y="133"/>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33" name="Freeform 7"/>
            <p:cNvSpPr>
              <a:spLocks noEditPoints="1"/>
            </p:cNvSpPr>
            <p:nvPr/>
          </p:nvSpPr>
          <p:spPr bwMode="auto">
            <a:xfrm>
              <a:off x="5771057" y="6337135"/>
              <a:ext cx="28484" cy="135050"/>
            </a:xfrm>
            <a:custGeom>
              <a:avLst/>
              <a:gdLst>
                <a:gd name="T0" fmla="*/ 28 w 28"/>
                <a:gd name="T1" fmla="*/ 12 h 133"/>
                <a:gd name="T2" fmla="*/ 25 w 28"/>
                <a:gd name="T3" fmla="*/ 22 h 133"/>
                <a:gd name="T4" fmla="*/ 14 w 28"/>
                <a:gd name="T5" fmla="*/ 25 h 133"/>
                <a:gd name="T6" fmla="*/ 2 w 28"/>
                <a:gd name="T7" fmla="*/ 23 h 133"/>
                <a:gd name="T8" fmla="*/ 0 w 28"/>
                <a:gd name="T9" fmla="*/ 13 h 133"/>
                <a:gd name="T10" fmla="*/ 3 w 28"/>
                <a:gd name="T11" fmla="*/ 2 h 133"/>
                <a:gd name="T12" fmla="*/ 14 w 28"/>
                <a:gd name="T13" fmla="*/ 0 h 133"/>
                <a:gd name="T14" fmla="*/ 25 w 28"/>
                <a:gd name="T15" fmla="*/ 2 h 133"/>
                <a:gd name="T16" fmla="*/ 28 w 28"/>
                <a:gd name="T17" fmla="*/ 12 h 133"/>
                <a:gd name="T18" fmla="*/ 26 w 28"/>
                <a:gd name="T19" fmla="*/ 129 h 133"/>
                <a:gd name="T20" fmla="*/ 25 w 28"/>
                <a:gd name="T21" fmla="*/ 131 h 133"/>
                <a:gd name="T22" fmla="*/ 23 w 28"/>
                <a:gd name="T23" fmla="*/ 132 h 133"/>
                <a:gd name="T24" fmla="*/ 20 w 28"/>
                <a:gd name="T25" fmla="*/ 133 h 133"/>
                <a:gd name="T26" fmla="*/ 14 w 28"/>
                <a:gd name="T27" fmla="*/ 133 h 133"/>
                <a:gd name="T28" fmla="*/ 8 w 28"/>
                <a:gd name="T29" fmla="*/ 133 h 133"/>
                <a:gd name="T30" fmla="*/ 4 w 28"/>
                <a:gd name="T31" fmla="*/ 132 h 133"/>
                <a:gd name="T32" fmla="*/ 2 w 28"/>
                <a:gd name="T33" fmla="*/ 131 h 133"/>
                <a:gd name="T34" fmla="*/ 1 w 28"/>
                <a:gd name="T35" fmla="*/ 129 h 133"/>
                <a:gd name="T36" fmla="*/ 1 w 28"/>
                <a:gd name="T37" fmla="*/ 42 h 133"/>
                <a:gd name="T38" fmla="*/ 2 w 28"/>
                <a:gd name="T39" fmla="*/ 40 h 133"/>
                <a:gd name="T40" fmla="*/ 4 w 28"/>
                <a:gd name="T41" fmla="*/ 39 h 133"/>
                <a:gd name="T42" fmla="*/ 8 w 28"/>
                <a:gd name="T43" fmla="*/ 38 h 133"/>
                <a:gd name="T44" fmla="*/ 14 w 28"/>
                <a:gd name="T45" fmla="*/ 38 h 133"/>
                <a:gd name="T46" fmla="*/ 20 w 28"/>
                <a:gd name="T47" fmla="*/ 38 h 133"/>
                <a:gd name="T48" fmla="*/ 23 w 28"/>
                <a:gd name="T49" fmla="*/ 39 h 133"/>
                <a:gd name="T50" fmla="*/ 25 w 28"/>
                <a:gd name="T51" fmla="*/ 40 h 133"/>
                <a:gd name="T52" fmla="*/ 26 w 28"/>
                <a:gd name="T53" fmla="*/ 42 h 133"/>
                <a:gd name="T54" fmla="*/ 26 w 28"/>
                <a:gd name="T55"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133">
                  <a:moveTo>
                    <a:pt x="28" y="12"/>
                  </a:moveTo>
                  <a:cubicBezTo>
                    <a:pt x="28" y="17"/>
                    <a:pt x="27" y="21"/>
                    <a:pt x="25" y="22"/>
                  </a:cubicBezTo>
                  <a:cubicBezTo>
                    <a:pt x="23" y="24"/>
                    <a:pt x="19" y="25"/>
                    <a:pt x="14" y="25"/>
                  </a:cubicBezTo>
                  <a:cubicBezTo>
                    <a:pt x="8" y="25"/>
                    <a:pt x="4" y="24"/>
                    <a:pt x="2" y="23"/>
                  </a:cubicBezTo>
                  <a:cubicBezTo>
                    <a:pt x="0" y="21"/>
                    <a:pt x="0" y="17"/>
                    <a:pt x="0" y="13"/>
                  </a:cubicBezTo>
                  <a:cubicBezTo>
                    <a:pt x="0" y="8"/>
                    <a:pt x="1" y="4"/>
                    <a:pt x="3" y="2"/>
                  </a:cubicBezTo>
                  <a:cubicBezTo>
                    <a:pt x="5" y="1"/>
                    <a:pt x="8" y="0"/>
                    <a:pt x="14" y="0"/>
                  </a:cubicBezTo>
                  <a:cubicBezTo>
                    <a:pt x="19" y="0"/>
                    <a:pt x="23" y="0"/>
                    <a:pt x="25" y="2"/>
                  </a:cubicBezTo>
                  <a:cubicBezTo>
                    <a:pt x="27" y="4"/>
                    <a:pt x="28" y="7"/>
                    <a:pt x="28" y="12"/>
                  </a:cubicBezTo>
                  <a:close/>
                  <a:moveTo>
                    <a:pt x="26" y="129"/>
                  </a:moveTo>
                  <a:cubicBezTo>
                    <a:pt x="26" y="129"/>
                    <a:pt x="26" y="130"/>
                    <a:pt x="25" y="131"/>
                  </a:cubicBezTo>
                  <a:cubicBezTo>
                    <a:pt x="25" y="131"/>
                    <a:pt x="24" y="131"/>
                    <a:pt x="23" y="132"/>
                  </a:cubicBezTo>
                  <a:cubicBezTo>
                    <a:pt x="23" y="132"/>
                    <a:pt x="21" y="132"/>
                    <a:pt x="20" y="133"/>
                  </a:cubicBezTo>
                  <a:cubicBezTo>
                    <a:pt x="18" y="133"/>
                    <a:pt x="16" y="133"/>
                    <a:pt x="14" y="133"/>
                  </a:cubicBezTo>
                  <a:cubicBezTo>
                    <a:pt x="11" y="133"/>
                    <a:pt x="9" y="133"/>
                    <a:pt x="8" y="133"/>
                  </a:cubicBezTo>
                  <a:cubicBezTo>
                    <a:pt x="6" y="132"/>
                    <a:pt x="5" y="132"/>
                    <a:pt x="4" y="132"/>
                  </a:cubicBezTo>
                  <a:cubicBezTo>
                    <a:pt x="3" y="131"/>
                    <a:pt x="2" y="131"/>
                    <a:pt x="2" y="131"/>
                  </a:cubicBezTo>
                  <a:cubicBezTo>
                    <a:pt x="2" y="130"/>
                    <a:pt x="1" y="129"/>
                    <a:pt x="1" y="129"/>
                  </a:cubicBezTo>
                  <a:cubicBezTo>
                    <a:pt x="1" y="42"/>
                    <a:pt x="1" y="42"/>
                    <a:pt x="1" y="42"/>
                  </a:cubicBezTo>
                  <a:cubicBezTo>
                    <a:pt x="1" y="41"/>
                    <a:pt x="2" y="41"/>
                    <a:pt x="2" y="40"/>
                  </a:cubicBezTo>
                  <a:cubicBezTo>
                    <a:pt x="2" y="40"/>
                    <a:pt x="3" y="39"/>
                    <a:pt x="4" y="39"/>
                  </a:cubicBezTo>
                  <a:cubicBezTo>
                    <a:pt x="5" y="39"/>
                    <a:pt x="6" y="38"/>
                    <a:pt x="8" y="38"/>
                  </a:cubicBezTo>
                  <a:cubicBezTo>
                    <a:pt x="9" y="38"/>
                    <a:pt x="11" y="38"/>
                    <a:pt x="14" y="38"/>
                  </a:cubicBezTo>
                  <a:cubicBezTo>
                    <a:pt x="16" y="38"/>
                    <a:pt x="18" y="38"/>
                    <a:pt x="20" y="38"/>
                  </a:cubicBezTo>
                  <a:cubicBezTo>
                    <a:pt x="21" y="38"/>
                    <a:pt x="23" y="39"/>
                    <a:pt x="23" y="39"/>
                  </a:cubicBezTo>
                  <a:cubicBezTo>
                    <a:pt x="24" y="39"/>
                    <a:pt x="25" y="40"/>
                    <a:pt x="25" y="40"/>
                  </a:cubicBezTo>
                  <a:cubicBezTo>
                    <a:pt x="26" y="41"/>
                    <a:pt x="26" y="41"/>
                    <a:pt x="26" y="42"/>
                  </a:cubicBezTo>
                  <a:lnTo>
                    <a:pt x="26" y="129"/>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34" name="Freeform 8"/>
            <p:cNvSpPr>
              <a:spLocks noEditPoints="1"/>
            </p:cNvSpPr>
            <p:nvPr/>
          </p:nvSpPr>
          <p:spPr bwMode="auto">
            <a:xfrm>
              <a:off x="5813784" y="6334031"/>
              <a:ext cx="88618" cy="138155"/>
            </a:xfrm>
            <a:custGeom>
              <a:avLst/>
              <a:gdLst>
                <a:gd name="T0" fmla="*/ 88 w 88"/>
                <a:gd name="T1" fmla="*/ 132 h 137"/>
                <a:gd name="T2" fmla="*/ 87 w 88"/>
                <a:gd name="T3" fmla="*/ 134 h 137"/>
                <a:gd name="T4" fmla="*/ 85 w 88"/>
                <a:gd name="T5" fmla="*/ 135 h 137"/>
                <a:gd name="T6" fmla="*/ 82 w 88"/>
                <a:gd name="T7" fmla="*/ 136 h 137"/>
                <a:gd name="T8" fmla="*/ 77 w 88"/>
                <a:gd name="T9" fmla="*/ 136 h 137"/>
                <a:gd name="T10" fmla="*/ 72 w 88"/>
                <a:gd name="T11" fmla="*/ 136 h 137"/>
                <a:gd name="T12" fmla="*/ 69 w 88"/>
                <a:gd name="T13" fmla="*/ 135 h 137"/>
                <a:gd name="T14" fmla="*/ 67 w 88"/>
                <a:gd name="T15" fmla="*/ 134 h 137"/>
                <a:gd name="T16" fmla="*/ 67 w 88"/>
                <a:gd name="T17" fmla="*/ 132 h 137"/>
                <a:gd name="T18" fmla="*/ 67 w 88"/>
                <a:gd name="T19" fmla="*/ 122 h 137"/>
                <a:gd name="T20" fmla="*/ 52 w 88"/>
                <a:gd name="T21" fmla="*/ 133 h 137"/>
                <a:gd name="T22" fmla="*/ 36 w 88"/>
                <a:gd name="T23" fmla="*/ 137 h 137"/>
                <a:gd name="T24" fmla="*/ 19 w 88"/>
                <a:gd name="T25" fmla="*/ 134 h 137"/>
                <a:gd name="T26" fmla="*/ 8 w 88"/>
                <a:gd name="T27" fmla="*/ 123 h 137"/>
                <a:gd name="T28" fmla="*/ 2 w 88"/>
                <a:gd name="T29" fmla="*/ 108 h 137"/>
                <a:gd name="T30" fmla="*/ 0 w 88"/>
                <a:gd name="T31" fmla="*/ 89 h 137"/>
                <a:gd name="T32" fmla="*/ 2 w 88"/>
                <a:gd name="T33" fmla="*/ 69 h 137"/>
                <a:gd name="T34" fmla="*/ 9 w 88"/>
                <a:gd name="T35" fmla="*/ 53 h 137"/>
                <a:gd name="T36" fmla="*/ 21 w 88"/>
                <a:gd name="T37" fmla="*/ 43 h 137"/>
                <a:gd name="T38" fmla="*/ 38 w 88"/>
                <a:gd name="T39" fmla="*/ 39 h 137"/>
                <a:gd name="T40" fmla="*/ 51 w 88"/>
                <a:gd name="T41" fmla="*/ 42 h 137"/>
                <a:gd name="T42" fmla="*/ 63 w 88"/>
                <a:gd name="T43" fmla="*/ 51 h 137"/>
                <a:gd name="T44" fmla="*/ 63 w 88"/>
                <a:gd name="T45" fmla="*/ 4 h 137"/>
                <a:gd name="T46" fmla="*/ 64 w 88"/>
                <a:gd name="T47" fmla="*/ 2 h 137"/>
                <a:gd name="T48" fmla="*/ 66 w 88"/>
                <a:gd name="T49" fmla="*/ 1 h 137"/>
                <a:gd name="T50" fmla="*/ 69 w 88"/>
                <a:gd name="T51" fmla="*/ 0 h 137"/>
                <a:gd name="T52" fmla="*/ 75 w 88"/>
                <a:gd name="T53" fmla="*/ 0 h 137"/>
                <a:gd name="T54" fmla="*/ 81 w 88"/>
                <a:gd name="T55" fmla="*/ 0 h 137"/>
                <a:gd name="T56" fmla="*/ 85 w 88"/>
                <a:gd name="T57" fmla="*/ 1 h 137"/>
                <a:gd name="T58" fmla="*/ 87 w 88"/>
                <a:gd name="T59" fmla="*/ 2 h 137"/>
                <a:gd name="T60" fmla="*/ 88 w 88"/>
                <a:gd name="T61" fmla="*/ 4 h 137"/>
                <a:gd name="T62" fmla="*/ 88 w 88"/>
                <a:gd name="T63" fmla="*/ 132 h 137"/>
                <a:gd name="T64" fmla="*/ 63 w 88"/>
                <a:gd name="T65" fmla="*/ 74 h 137"/>
                <a:gd name="T66" fmla="*/ 53 w 88"/>
                <a:gd name="T67" fmla="*/ 63 h 137"/>
                <a:gd name="T68" fmla="*/ 43 w 88"/>
                <a:gd name="T69" fmla="*/ 60 h 137"/>
                <a:gd name="T70" fmla="*/ 34 w 88"/>
                <a:gd name="T71" fmla="*/ 62 h 137"/>
                <a:gd name="T72" fmla="*/ 29 w 88"/>
                <a:gd name="T73" fmla="*/ 69 h 137"/>
                <a:gd name="T74" fmla="*/ 26 w 88"/>
                <a:gd name="T75" fmla="*/ 78 h 137"/>
                <a:gd name="T76" fmla="*/ 25 w 88"/>
                <a:gd name="T77" fmla="*/ 88 h 137"/>
                <a:gd name="T78" fmla="*/ 26 w 88"/>
                <a:gd name="T79" fmla="*/ 98 h 137"/>
                <a:gd name="T80" fmla="*/ 28 w 88"/>
                <a:gd name="T81" fmla="*/ 108 h 137"/>
                <a:gd name="T82" fmla="*/ 34 w 88"/>
                <a:gd name="T83" fmla="*/ 114 h 137"/>
                <a:gd name="T84" fmla="*/ 42 w 88"/>
                <a:gd name="T85" fmla="*/ 117 h 137"/>
                <a:gd name="T86" fmla="*/ 47 w 88"/>
                <a:gd name="T87" fmla="*/ 116 h 137"/>
                <a:gd name="T88" fmla="*/ 52 w 88"/>
                <a:gd name="T89" fmla="*/ 113 h 137"/>
                <a:gd name="T90" fmla="*/ 57 w 88"/>
                <a:gd name="T91" fmla="*/ 109 h 137"/>
                <a:gd name="T92" fmla="*/ 63 w 88"/>
                <a:gd name="T93" fmla="*/ 103 h 137"/>
                <a:gd name="T94" fmla="*/ 63 w 88"/>
                <a:gd name="T95" fmla="*/ 7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137">
                  <a:moveTo>
                    <a:pt x="88" y="132"/>
                  </a:moveTo>
                  <a:cubicBezTo>
                    <a:pt x="88" y="133"/>
                    <a:pt x="87" y="133"/>
                    <a:pt x="87" y="134"/>
                  </a:cubicBezTo>
                  <a:cubicBezTo>
                    <a:pt x="87" y="134"/>
                    <a:pt x="86" y="135"/>
                    <a:pt x="85" y="135"/>
                  </a:cubicBezTo>
                  <a:cubicBezTo>
                    <a:pt x="85" y="135"/>
                    <a:pt x="84" y="135"/>
                    <a:pt x="82" y="136"/>
                  </a:cubicBezTo>
                  <a:cubicBezTo>
                    <a:pt x="81" y="136"/>
                    <a:pt x="79" y="136"/>
                    <a:pt x="77" y="136"/>
                  </a:cubicBezTo>
                  <a:cubicBezTo>
                    <a:pt x="75" y="136"/>
                    <a:pt x="73" y="136"/>
                    <a:pt x="72" y="136"/>
                  </a:cubicBezTo>
                  <a:cubicBezTo>
                    <a:pt x="71" y="135"/>
                    <a:pt x="70" y="135"/>
                    <a:pt x="69" y="135"/>
                  </a:cubicBezTo>
                  <a:cubicBezTo>
                    <a:pt x="68" y="135"/>
                    <a:pt x="68" y="134"/>
                    <a:pt x="67" y="134"/>
                  </a:cubicBezTo>
                  <a:cubicBezTo>
                    <a:pt x="67" y="133"/>
                    <a:pt x="67" y="133"/>
                    <a:pt x="67" y="132"/>
                  </a:cubicBezTo>
                  <a:cubicBezTo>
                    <a:pt x="67" y="122"/>
                    <a:pt x="67" y="122"/>
                    <a:pt x="67" y="122"/>
                  </a:cubicBezTo>
                  <a:cubicBezTo>
                    <a:pt x="62" y="127"/>
                    <a:pt x="57" y="131"/>
                    <a:pt x="52" y="133"/>
                  </a:cubicBezTo>
                  <a:cubicBezTo>
                    <a:pt x="48" y="136"/>
                    <a:pt x="42" y="137"/>
                    <a:pt x="36" y="137"/>
                  </a:cubicBezTo>
                  <a:cubicBezTo>
                    <a:pt x="29" y="137"/>
                    <a:pt x="24" y="136"/>
                    <a:pt x="19" y="134"/>
                  </a:cubicBezTo>
                  <a:cubicBezTo>
                    <a:pt x="15" y="131"/>
                    <a:pt x="11" y="128"/>
                    <a:pt x="8" y="123"/>
                  </a:cubicBezTo>
                  <a:cubicBezTo>
                    <a:pt x="5" y="119"/>
                    <a:pt x="3" y="114"/>
                    <a:pt x="2" y="108"/>
                  </a:cubicBezTo>
                  <a:cubicBezTo>
                    <a:pt x="0" y="102"/>
                    <a:pt x="0" y="96"/>
                    <a:pt x="0" y="89"/>
                  </a:cubicBezTo>
                  <a:cubicBezTo>
                    <a:pt x="0" y="82"/>
                    <a:pt x="0" y="75"/>
                    <a:pt x="2" y="69"/>
                  </a:cubicBezTo>
                  <a:cubicBezTo>
                    <a:pt x="4" y="62"/>
                    <a:pt x="6" y="57"/>
                    <a:pt x="9" y="53"/>
                  </a:cubicBezTo>
                  <a:cubicBezTo>
                    <a:pt x="13" y="48"/>
                    <a:pt x="17" y="45"/>
                    <a:pt x="21" y="43"/>
                  </a:cubicBezTo>
                  <a:cubicBezTo>
                    <a:pt x="26" y="40"/>
                    <a:pt x="32" y="39"/>
                    <a:pt x="38" y="39"/>
                  </a:cubicBezTo>
                  <a:cubicBezTo>
                    <a:pt x="43" y="39"/>
                    <a:pt x="47" y="40"/>
                    <a:pt x="51" y="42"/>
                  </a:cubicBezTo>
                  <a:cubicBezTo>
                    <a:pt x="55" y="44"/>
                    <a:pt x="59" y="47"/>
                    <a:pt x="63" y="51"/>
                  </a:cubicBezTo>
                  <a:cubicBezTo>
                    <a:pt x="63" y="4"/>
                    <a:pt x="63" y="4"/>
                    <a:pt x="63" y="4"/>
                  </a:cubicBezTo>
                  <a:cubicBezTo>
                    <a:pt x="63" y="3"/>
                    <a:pt x="63" y="2"/>
                    <a:pt x="64" y="2"/>
                  </a:cubicBezTo>
                  <a:cubicBezTo>
                    <a:pt x="64" y="1"/>
                    <a:pt x="65" y="1"/>
                    <a:pt x="66" y="1"/>
                  </a:cubicBezTo>
                  <a:cubicBezTo>
                    <a:pt x="66" y="0"/>
                    <a:pt x="68" y="0"/>
                    <a:pt x="69" y="0"/>
                  </a:cubicBezTo>
                  <a:cubicBezTo>
                    <a:pt x="71" y="0"/>
                    <a:pt x="73" y="0"/>
                    <a:pt x="75" y="0"/>
                  </a:cubicBezTo>
                  <a:cubicBezTo>
                    <a:pt x="78" y="0"/>
                    <a:pt x="80" y="0"/>
                    <a:pt x="81" y="0"/>
                  </a:cubicBezTo>
                  <a:cubicBezTo>
                    <a:pt x="83" y="0"/>
                    <a:pt x="84" y="0"/>
                    <a:pt x="85" y="1"/>
                  </a:cubicBezTo>
                  <a:cubicBezTo>
                    <a:pt x="86" y="1"/>
                    <a:pt x="87" y="1"/>
                    <a:pt x="87" y="2"/>
                  </a:cubicBezTo>
                  <a:cubicBezTo>
                    <a:pt x="87" y="2"/>
                    <a:pt x="88" y="3"/>
                    <a:pt x="88" y="4"/>
                  </a:cubicBezTo>
                  <a:lnTo>
                    <a:pt x="88" y="132"/>
                  </a:lnTo>
                  <a:close/>
                  <a:moveTo>
                    <a:pt x="63" y="74"/>
                  </a:moveTo>
                  <a:cubicBezTo>
                    <a:pt x="59" y="69"/>
                    <a:pt x="56" y="66"/>
                    <a:pt x="53" y="63"/>
                  </a:cubicBezTo>
                  <a:cubicBezTo>
                    <a:pt x="50" y="61"/>
                    <a:pt x="46" y="60"/>
                    <a:pt x="43" y="60"/>
                  </a:cubicBezTo>
                  <a:cubicBezTo>
                    <a:pt x="40" y="60"/>
                    <a:pt x="37" y="61"/>
                    <a:pt x="34" y="62"/>
                  </a:cubicBezTo>
                  <a:cubicBezTo>
                    <a:pt x="32" y="64"/>
                    <a:pt x="30" y="66"/>
                    <a:pt x="29" y="69"/>
                  </a:cubicBezTo>
                  <a:cubicBezTo>
                    <a:pt x="27" y="71"/>
                    <a:pt x="26" y="74"/>
                    <a:pt x="26" y="78"/>
                  </a:cubicBezTo>
                  <a:cubicBezTo>
                    <a:pt x="25" y="81"/>
                    <a:pt x="25" y="84"/>
                    <a:pt x="25" y="88"/>
                  </a:cubicBezTo>
                  <a:cubicBezTo>
                    <a:pt x="25" y="91"/>
                    <a:pt x="25" y="95"/>
                    <a:pt x="26" y="98"/>
                  </a:cubicBezTo>
                  <a:cubicBezTo>
                    <a:pt x="26" y="102"/>
                    <a:pt x="27" y="105"/>
                    <a:pt x="28" y="108"/>
                  </a:cubicBezTo>
                  <a:cubicBezTo>
                    <a:pt x="30" y="110"/>
                    <a:pt x="32" y="113"/>
                    <a:pt x="34" y="114"/>
                  </a:cubicBezTo>
                  <a:cubicBezTo>
                    <a:pt x="36" y="116"/>
                    <a:pt x="39" y="117"/>
                    <a:pt x="42" y="117"/>
                  </a:cubicBezTo>
                  <a:cubicBezTo>
                    <a:pt x="44" y="117"/>
                    <a:pt x="46" y="116"/>
                    <a:pt x="47" y="116"/>
                  </a:cubicBezTo>
                  <a:cubicBezTo>
                    <a:pt x="49" y="115"/>
                    <a:pt x="50" y="115"/>
                    <a:pt x="52" y="113"/>
                  </a:cubicBezTo>
                  <a:cubicBezTo>
                    <a:pt x="54" y="112"/>
                    <a:pt x="55" y="111"/>
                    <a:pt x="57" y="109"/>
                  </a:cubicBezTo>
                  <a:cubicBezTo>
                    <a:pt x="59" y="107"/>
                    <a:pt x="61" y="105"/>
                    <a:pt x="63" y="103"/>
                  </a:cubicBezTo>
                  <a:lnTo>
                    <a:pt x="63" y="74"/>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35" name="Freeform 9"/>
            <p:cNvSpPr>
              <a:spLocks noEditPoints="1"/>
            </p:cNvSpPr>
            <p:nvPr/>
          </p:nvSpPr>
          <p:spPr bwMode="auto">
            <a:xfrm>
              <a:off x="5916644" y="6374390"/>
              <a:ext cx="88618" cy="97795"/>
            </a:xfrm>
            <a:custGeom>
              <a:avLst/>
              <a:gdLst>
                <a:gd name="T0" fmla="*/ 86 w 86"/>
                <a:gd name="T1" fmla="*/ 47 h 98"/>
                <a:gd name="T2" fmla="*/ 84 w 86"/>
                <a:gd name="T3" fmla="*/ 53 h 98"/>
                <a:gd name="T4" fmla="*/ 78 w 86"/>
                <a:gd name="T5" fmla="*/ 56 h 98"/>
                <a:gd name="T6" fmla="*/ 25 w 86"/>
                <a:gd name="T7" fmla="*/ 56 h 98"/>
                <a:gd name="T8" fmla="*/ 27 w 86"/>
                <a:gd name="T9" fmla="*/ 66 h 98"/>
                <a:gd name="T10" fmla="*/ 31 w 86"/>
                <a:gd name="T11" fmla="*/ 73 h 98"/>
                <a:gd name="T12" fmla="*/ 38 w 86"/>
                <a:gd name="T13" fmla="*/ 78 h 98"/>
                <a:gd name="T14" fmla="*/ 49 w 86"/>
                <a:gd name="T15" fmla="*/ 80 h 98"/>
                <a:gd name="T16" fmla="*/ 61 w 86"/>
                <a:gd name="T17" fmla="*/ 79 h 98"/>
                <a:gd name="T18" fmla="*/ 69 w 86"/>
                <a:gd name="T19" fmla="*/ 77 h 98"/>
                <a:gd name="T20" fmla="*/ 75 w 86"/>
                <a:gd name="T21" fmla="*/ 75 h 98"/>
                <a:gd name="T22" fmla="*/ 79 w 86"/>
                <a:gd name="T23" fmla="*/ 74 h 98"/>
                <a:gd name="T24" fmla="*/ 80 w 86"/>
                <a:gd name="T25" fmla="*/ 74 h 98"/>
                <a:gd name="T26" fmla="*/ 81 w 86"/>
                <a:gd name="T27" fmla="*/ 75 h 98"/>
                <a:gd name="T28" fmla="*/ 82 w 86"/>
                <a:gd name="T29" fmla="*/ 78 h 98"/>
                <a:gd name="T30" fmla="*/ 82 w 86"/>
                <a:gd name="T31" fmla="*/ 82 h 98"/>
                <a:gd name="T32" fmla="*/ 82 w 86"/>
                <a:gd name="T33" fmla="*/ 86 h 98"/>
                <a:gd name="T34" fmla="*/ 81 w 86"/>
                <a:gd name="T35" fmla="*/ 88 h 98"/>
                <a:gd name="T36" fmla="*/ 81 w 86"/>
                <a:gd name="T37" fmla="*/ 90 h 98"/>
                <a:gd name="T38" fmla="*/ 80 w 86"/>
                <a:gd name="T39" fmla="*/ 91 h 98"/>
                <a:gd name="T40" fmla="*/ 76 w 86"/>
                <a:gd name="T41" fmla="*/ 93 h 98"/>
                <a:gd name="T42" fmla="*/ 69 w 86"/>
                <a:gd name="T43" fmla="*/ 96 h 98"/>
                <a:gd name="T44" fmla="*/ 59 w 86"/>
                <a:gd name="T45" fmla="*/ 98 h 98"/>
                <a:gd name="T46" fmla="*/ 47 w 86"/>
                <a:gd name="T47" fmla="*/ 98 h 98"/>
                <a:gd name="T48" fmla="*/ 26 w 86"/>
                <a:gd name="T49" fmla="*/ 95 h 98"/>
                <a:gd name="T50" fmla="*/ 12 w 86"/>
                <a:gd name="T51" fmla="*/ 87 h 98"/>
                <a:gd name="T52" fmla="*/ 3 w 86"/>
                <a:gd name="T53" fmla="*/ 72 h 98"/>
                <a:gd name="T54" fmla="*/ 0 w 86"/>
                <a:gd name="T55" fmla="*/ 50 h 98"/>
                <a:gd name="T56" fmla="*/ 3 w 86"/>
                <a:gd name="T57" fmla="*/ 29 h 98"/>
                <a:gd name="T58" fmla="*/ 12 w 86"/>
                <a:gd name="T59" fmla="*/ 13 h 98"/>
                <a:gd name="T60" fmla="*/ 26 w 86"/>
                <a:gd name="T61" fmla="*/ 4 h 98"/>
                <a:gd name="T62" fmla="*/ 45 w 86"/>
                <a:gd name="T63" fmla="*/ 0 h 98"/>
                <a:gd name="T64" fmla="*/ 63 w 86"/>
                <a:gd name="T65" fmla="*/ 3 h 98"/>
                <a:gd name="T66" fmla="*/ 76 w 86"/>
                <a:gd name="T67" fmla="*/ 12 h 98"/>
                <a:gd name="T68" fmla="*/ 84 w 86"/>
                <a:gd name="T69" fmla="*/ 26 h 98"/>
                <a:gd name="T70" fmla="*/ 86 w 86"/>
                <a:gd name="T71" fmla="*/ 43 h 98"/>
                <a:gd name="T72" fmla="*/ 86 w 86"/>
                <a:gd name="T73" fmla="*/ 47 h 98"/>
                <a:gd name="T74" fmla="*/ 62 w 86"/>
                <a:gd name="T75" fmla="*/ 40 h 98"/>
                <a:gd name="T76" fmla="*/ 58 w 86"/>
                <a:gd name="T77" fmla="*/ 23 h 98"/>
                <a:gd name="T78" fmla="*/ 44 w 86"/>
                <a:gd name="T79" fmla="*/ 18 h 98"/>
                <a:gd name="T80" fmla="*/ 36 w 86"/>
                <a:gd name="T81" fmla="*/ 19 h 98"/>
                <a:gd name="T82" fmla="*/ 30 w 86"/>
                <a:gd name="T83" fmla="*/ 24 h 98"/>
                <a:gd name="T84" fmla="*/ 27 w 86"/>
                <a:gd name="T85" fmla="*/ 31 h 98"/>
                <a:gd name="T86" fmla="*/ 25 w 86"/>
                <a:gd name="T87" fmla="*/ 40 h 98"/>
                <a:gd name="T88" fmla="*/ 62 w 86"/>
                <a:gd name="T89" fmla="*/ 4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6" h="98">
                  <a:moveTo>
                    <a:pt x="86" y="47"/>
                  </a:moveTo>
                  <a:cubicBezTo>
                    <a:pt x="86" y="50"/>
                    <a:pt x="85" y="52"/>
                    <a:pt x="84" y="53"/>
                  </a:cubicBezTo>
                  <a:cubicBezTo>
                    <a:pt x="83" y="55"/>
                    <a:pt x="81" y="56"/>
                    <a:pt x="78" y="56"/>
                  </a:cubicBezTo>
                  <a:cubicBezTo>
                    <a:pt x="25" y="56"/>
                    <a:pt x="25" y="56"/>
                    <a:pt x="25" y="56"/>
                  </a:cubicBezTo>
                  <a:cubicBezTo>
                    <a:pt x="25" y="59"/>
                    <a:pt x="26" y="63"/>
                    <a:pt x="27" y="66"/>
                  </a:cubicBezTo>
                  <a:cubicBezTo>
                    <a:pt x="27" y="69"/>
                    <a:pt x="29" y="71"/>
                    <a:pt x="31" y="73"/>
                  </a:cubicBezTo>
                  <a:cubicBezTo>
                    <a:pt x="33" y="75"/>
                    <a:pt x="35" y="77"/>
                    <a:pt x="38" y="78"/>
                  </a:cubicBezTo>
                  <a:cubicBezTo>
                    <a:pt x="41" y="79"/>
                    <a:pt x="45" y="80"/>
                    <a:pt x="49" y="80"/>
                  </a:cubicBezTo>
                  <a:cubicBezTo>
                    <a:pt x="53" y="80"/>
                    <a:pt x="57" y="80"/>
                    <a:pt x="61" y="79"/>
                  </a:cubicBezTo>
                  <a:cubicBezTo>
                    <a:pt x="64" y="78"/>
                    <a:pt x="67" y="78"/>
                    <a:pt x="69" y="77"/>
                  </a:cubicBezTo>
                  <a:cubicBezTo>
                    <a:pt x="71" y="76"/>
                    <a:pt x="73" y="75"/>
                    <a:pt x="75" y="75"/>
                  </a:cubicBezTo>
                  <a:cubicBezTo>
                    <a:pt x="76" y="74"/>
                    <a:pt x="78" y="74"/>
                    <a:pt x="79" y="74"/>
                  </a:cubicBezTo>
                  <a:cubicBezTo>
                    <a:pt x="79" y="74"/>
                    <a:pt x="80" y="74"/>
                    <a:pt x="80" y="74"/>
                  </a:cubicBezTo>
                  <a:cubicBezTo>
                    <a:pt x="81" y="74"/>
                    <a:pt x="81" y="75"/>
                    <a:pt x="81" y="75"/>
                  </a:cubicBezTo>
                  <a:cubicBezTo>
                    <a:pt x="81" y="76"/>
                    <a:pt x="82" y="77"/>
                    <a:pt x="82" y="78"/>
                  </a:cubicBezTo>
                  <a:cubicBezTo>
                    <a:pt x="82" y="79"/>
                    <a:pt x="82" y="80"/>
                    <a:pt x="82" y="82"/>
                  </a:cubicBezTo>
                  <a:cubicBezTo>
                    <a:pt x="82" y="83"/>
                    <a:pt x="82" y="85"/>
                    <a:pt x="82" y="86"/>
                  </a:cubicBezTo>
                  <a:cubicBezTo>
                    <a:pt x="82" y="87"/>
                    <a:pt x="82" y="88"/>
                    <a:pt x="81" y="88"/>
                  </a:cubicBezTo>
                  <a:cubicBezTo>
                    <a:pt x="81" y="89"/>
                    <a:pt x="81" y="90"/>
                    <a:pt x="81" y="90"/>
                  </a:cubicBezTo>
                  <a:cubicBezTo>
                    <a:pt x="81" y="91"/>
                    <a:pt x="80" y="91"/>
                    <a:pt x="80" y="91"/>
                  </a:cubicBezTo>
                  <a:cubicBezTo>
                    <a:pt x="79" y="92"/>
                    <a:pt x="78" y="93"/>
                    <a:pt x="76" y="93"/>
                  </a:cubicBezTo>
                  <a:cubicBezTo>
                    <a:pt x="74" y="94"/>
                    <a:pt x="72" y="95"/>
                    <a:pt x="69" y="96"/>
                  </a:cubicBezTo>
                  <a:cubicBezTo>
                    <a:pt x="66" y="96"/>
                    <a:pt x="63" y="97"/>
                    <a:pt x="59" y="98"/>
                  </a:cubicBezTo>
                  <a:cubicBezTo>
                    <a:pt x="55" y="98"/>
                    <a:pt x="51" y="98"/>
                    <a:pt x="47" y="98"/>
                  </a:cubicBezTo>
                  <a:cubicBezTo>
                    <a:pt x="39" y="98"/>
                    <a:pt x="32" y="97"/>
                    <a:pt x="26" y="95"/>
                  </a:cubicBezTo>
                  <a:cubicBezTo>
                    <a:pt x="21" y="94"/>
                    <a:pt x="16" y="91"/>
                    <a:pt x="12" y="87"/>
                  </a:cubicBezTo>
                  <a:cubicBezTo>
                    <a:pt x="8" y="83"/>
                    <a:pt x="5" y="78"/>
                    <a:pt x="3" y="72"/>
                  </a:cubicBezTo>
                  <a:cubicBezTo>
                    <a:pt x="1" y="65"/>
                    <a:pt x="0" y="58"/>
                    <a:pt x="0" y="50"/>
                  </a:cubicBezTo>
                  <a:cubicBezTo>
                    <a:pt x="0" y="43"/>
                    <a:pt x="1" y="36"/>
                    <a:pt x="3" y="29"/>
                  </a:cubicBezTo>
                  <a:cubicBezTo>
                    <a:pt x="5" y="23"/>
                    <a:pt x="8" y="18"/>
                    <a:pt x="12" y="13"/>
                  </a:cubicBezTo>
                  <a:cubicBezTo>
                    <a:pt x="16" y="9"/>
                    <a:pt x="21" y="6"/>
                    <a:pt x="26" y="4"/>
                  </a:cubicBezTo>
                  <a:cubicBezTo>
                    <a:pt x="32" y="1"/>
                    <a:pt x="38" y="0"/>
                    <a:pt x="45" y="0"/>
                  </a:cubicBezTo>
                  <a:cubicBezTo>
                    <a:pt x="52" y="0"/>
                    <a:pt x="58" y="1"/>
                    <a:pt x="63" y="3"/>
                  </a:cubicBezTo>
                  <a:cubicBezTo>
                    <a:pt x="69" y="6"/>
                    <a:pt x="73" y="9"/>
                    <a:pt x="76" y="12"/>
                  </a:cubicBezTo>
                  <a:cubicBezTo>
                    <a:pt x="80" y="16"/>
                    <a:pt x="82" y="21"/>
                    <a:pt x="84" y="26"/>
                  </a:cubicBezTo>
                  <a:cubicBezTo>
                    <a:pt x="85" y="31"/>
                    <a:pt x="86" y="37"/>
                    <a:pt x="86" y="43"/>
                  </a:cubicBezTo>
                  <a:lnTo>
                    <a:pt x="86" y="47"/>
                  </a:lnTo>
                  <a:close/>
                  <a:moveTo>
                    <a:pt x="62" y="40"/>
                  </a:moveTo>
                  <a:cubicBezTo>
                    <a:pt x="62" y="33"/>
                    <a:pt x="61" y="27"/>
                    <a:pt x="58" y="23"/>
                  </a:cubicBezTo>
                  <a:cubicBezTo>
                    <a:pt x="55" y="20"/>
                    <a:pt x="50" y="18"/>
                    <a:pt x="44" y="18"/>
                  </a:cubicBezTo>
                  <a:cubicBezTo>
                    <a:pt x="41" y="18"/>
                    <a:pt x="38" y="18"/>
                    <a:pt x="36" y="19"/>
                  </a:cubicBezTo>
                  <a:cubicBezTo>
                    <a:pt x="34" y="20"/>
                    <a:pt x="32" y="22"/>
                    <a:pt x="30" y="24"/>
                  </a:cubicBezTo>
                  <a:cubicBezTo>
                    <a:pt x="29" y="26"/>
                    <a:pt x="27" y="28"/>
                    <a:pt x="27" y="31"/>
                  </a:cubicBezTo>
                  <a:cubicBezTo>
                    <a:pt x="26" y="34"/>
                    <a:pt x="25" y="37"/>
                    <a:pt x="25" y="40"/>
                  </a:cubicBezTo>
                  <a:lnTo>
                    <a:pt x="62" y="4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36" name="Freeform 10"/>
            <p:cNvSpPr>
              <a:spLocks/>
            </p:cNvSpPr>
            <p:nvPr/>
          </p:nvSpPr>
          <p:spPr bwMode="auto">
            <a:xfrm>
              <a:off x="6063814" y="6343344"/>
              <a:ext cx="134510" cy="128841"/>
            </a:xfrm>
            <a:custGeom>
              <a:avLst/>
              <a:gdLst>
                <a:gd name="T0" fmla="*/ 132 w 132"/>
                <a:gd name="T1" fmla="*/ 124 h 127"/>
                <a:gd name="T2" fmla="*/ 132 w 132"/>
                <a:gd name="T3" fmla="*/ 125 h 127"/>
                <a:gd name="T4" fmla="*/ 131 w 132"/>
                <a:gd name="T5" fmla="*/ 126 h 127"/>
                <a:gd name="T6" fmla="*/ 129 w 132"/>
                <a:gd name="T7" fmla="*/ 127 h 127"/>
                <a:gd name="T8" fmla="*/ 126 w 132"/>
                <a:gd name="T9" fmla="*/ 127 h 127"/>
                <a:gd name="T10" fmla="*/ 123 w 132"/>
                <a:gd name="T11" fmla="*/ 127 h 127"/>
                <a:gd name="T12" fmla="*/ 121 w 132"/>
                <a:gd name="T13" fmla="*/ 126 h 127"/>
                <a:gd name="T14" fmla="*/ 120 w 132"/>
                <a:gd name="T15" fmla="*/ 125 h 127"/>
                <a:gd name="T16" fmla="*/ 120 w 132"/>
                <a:gd name="T17" fmla="*/ 124 h 127"/>
                <a:gd name="T18" fmla="*/ 120 w 132"/>
                <a:gd name="T19" fmla="*/ 10 h 127"/>
                <a:gd name="T20" fmla="*/ 120 w 132"/>
                <a:gd name="T21" fmla="*/ 10 h 127"/>
                <a:gd name="T22" fmla="*/ 70 w 132"/>
                <a:gd name="T23" fmla="*/ 125 h 127"/>
                <a:gd name="T24" fmla="*/ 70 w 132"/>
                <a:gd name="T25" fmla="*/ 126 h 127"/>
                <a:gd name="T26" fmla="*/ 68 w 132"/>
                <a:gd name="T27" fmla="*/ 126 h 127"/>
                <a:gd name="T28" fmla="*/ 67 w 132"/>
                <a:gd name="T29" fmla="*/ 127 h 127"/>
                <a:gd name="T30" fmla="*/ 65 w 132"/>
                <a:gd name="T31" fmla="*/ 127 h 127"/>
                <a:gd name="T32" fmla="*/ 62 w 132"/>
                <a:gd name="T33" fmla="*/ 127 h 127"/>
                <a:gd name="T34" fmla="*/ 61 w 132"/>
                <a:gd name="T35" fmla="*/ 126 h 127"/>
                <a:gd name="T36" fmla="*/ 60 w 132"/>
                <a:gd name="T37" fmla="*/ 126 h 127"/>
                <a:gd name="T38" fmla="*/ 59 w 132"/>
                <a:gd name="T39" fmla="*/ 125 h 127"/>
                <a:gd name="T40" fmla="*/ 12 w 132"/>
                <a:gd name="T41" fmla="*/ 10 h 127"/>
                <a:gd name="T42" fmla="*/ 12 w 132"/>
                <a:gd name="T43" fmla="*/ 10 h 127"/>
                <a:gd name="T44" fmla="*/ 12 w 132"/>
                <a:gd name="T45" fmla="*/ 124 h 127"/>
                <a:gd name="T46" fmla="*/ 11 w 132"/>
                <a:gd name="T47" fmla="*/ 125 h 127"/>
                <a:gd name="T48" fmla="*/ 10 w 132"/>
                <a:gd name="T49" fmla="*/ 126 h 127"/>
                <a:gd name="T50" fmla="*/ 8 w 132"/>
                <a:gd name="T51" fmla="*/ 127 h 127"/>
                <a:gd name="T52" fmla="*/ 5 w 132"/>
                <a:gd name="T53" fmla="*/ 127 h 127"/>
                <a:gd name="T54" fmla="*/ 3 w 132"/>
                <a:gd name="T55" fmla="*/ 127 h 127"/>
                <a:gd name="T56" fmla="*/ 1 w 132"/>
                <a:gd name="T57" fmla="*/ 126 h 127"/>
                <a:gd name="T58" fmla="*/ 0 w 132"/>
                <a:gd name="T59" fmla="*/ 125 h 127"/>
                <a:gd name="T60" fmla="*/ 0 w 132"/>
                <a:gd name="T61" fmla="*/ 124 h 127"/>
                <a:gd name="T62" fmla="*/ 0 w 132"/>
                <a:gd name="T63" fmla="*/ 6 h 127"/>
                <a:gd name="T64" fmla="*/ 2 w 132"/>
                <a:gd name="T65" fmla="*/ 1 h 127"/>
                <a:gd name="T66" fmla="*/ 5 w 132"/>
                <a:gd name="T67" fmla="*/ 0 h 127"/>
                <a:gd name="T68" fmla="*/ 12 w 132"/>
                <a:gd name="T69" fmla="*/ 0 h 127"/>
                <a:gd name="T70" fmla="*/ 16 w 132"/>
                <a:gd name="T71" fmla="*/ 0 h 127"/>
                <a:gd name="T72" fmla="*/ 19 w 132"/>
                <a:gd name="T73" fmla="*/ 2 h 127"/>
                <a:gd name="T74" fmla="*/ 22 w 132"/>
                <a:gd name="T75" fmla="*/ 4 h 127"/>
                <a:gd name="T76" fmla="*/ 23 w 132"/>
                <a:gd name="T77" fmla="*/ 8 h 127"/>
                <a:gd name="T78" fmla="*/ 65 w 132"/>
                <a:gd name="T79" fmla="*/ 108 h 127"/>
                <a:gd name="T80" fmla="*/ 66 w 132"/>
                <a:gd name="T81" fmla="*/ 108 h 127"/>
                <a:gd name="T82" fmla="*/ 109 w 132"/>
                <a:gd name="T83" fmla="*/ 8 h 127"/>
                <a:gd name="T84" fmla="*/ 111 w 132"/>
                <a:gd name="T85" fmla="*/ 4 h 127"/>
                <a:gd name="T86" fmla="*/ 114 w 132"/>
                <a:gd name="T87" fmla="*/ 2 h 127"/>
                <a:gd name="T88" fmla="*/ 116 w 132"/>
                <a:gd name="T89" fmla="*/ 0 h 127"/>
                <a:gd name="T90" fmla="*/ 120 w 132"/>
                <a:gd name="T91" fmla="*/ 0 h 127"/>
                <a:gd name="T92" fmla="*/ 127 w 132"/>
                <a:gd name="T93" fmla="*/ 0 h 127"/>
                <a:gd name="T94" fmla="*/ 129 w 132"/>
                <a:gd name="T95" fmla="*/ 0 h 127"/>
                <a:gd name="T96" fmla="*/ 130 w 132"/>
                <a:gd name="T97" fmla="*/ 1 h 127"/>
                <a:gd name="T98" fmla="*/ 132 w 132"/>
                <a:gd name="T99" fmla="*/ 3 h 127"/>
                <a:gd name="T100" fmla="*/ 132 w 132"/>
                <a:gd name="T101" fmla="*/ 6 h 127"/>
                <a:gd name="T102" fmla="*/ 132 w 132"/>
                <a:gd name="T103" fmla="*/ 1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2" h="127">
                  <a:moveTo>
                    <a:pt x="132" y="124"/>
                  </a:moveTo>
                  <a:cubicBezTo>
                    <a:pt x="132" y="125"/>
                    <a:pt x="132" y="125"/>
                    <a:pt x="132" y="125"/>
                  </a:cubicBezTo>
                  <a:cubicBezTo>
                    <a:pt x="132" y="126"/>
                    <a:pt x="131" y="126"/>
                    <a:pt x="131" y="126"/>
                  </a:cubicBezTo>
                  <a:cubicBezTo>
                    <a:pt x="130" y="126"/>
                    <a:pt x="130" y="126"/>
                    <a:pt x="129" y="127"/>
                  </a:cubicBezTo>
                  <a:cubicBezTo>
                    <a:pt x="128" y="127"/>
                    <a:pt x="127" y="127"/>
                    <a:pt x="126" y="127"/>
                  </a:cubicBezTo>
                  <a:cubicBezTo>
                    <a:pt x="125" y="127"/>
                    <a:pt x="124" y="127"/>
                    <a:pt x="123" y="127"/>
                  </a:cubicBezTo>
                  <a:cubicBezTo>
                    <a:pt x="123" y="126"/>
                    <a:pt x="122" y="126"/>
                    <a:pt x="121" y="126"/>
                  </a:cubicBezTo>
                  <a:cubicBezTo>
                    <a:pt x="121" y="126"/>
                    <a:pt x="121" y="126"/>
                    <a:pt x="120" y="125"/>
                  </a:cubicBezTo>
                  <a:cubicBezTo>
                    <a:pt x="120" y="125"/>
                    <a:pt x="120" y="125"/>
                    <a:pt x="120" y="124"/>
                  </a:cubicBezTo>
                  <a:cubicBezTo>
                    <a:pt x="120" y="10"/>
                    <a:pt x="120" y="10"/>
                    <a:pt x="120" y="10"/>
                  </a:cubicBezTo>
                  <a:cubicBezTo>
                    <a:pt x="120" y="10"/>
                    <a:pt x="120" y="10"/>
                    <a:pt x="120" y="10"/>
                  </a:cubicBezTo>
                  <a:cubicBezTo>
                    <a:pt x="70" y="125"/>
                    <a:pt x="70" y="125"/>
                    <a:pt x="70" y="125"/>
                  </a:cubicBezTo>
                  <a:cubicBezTo>
                    <a:pt x="70" y="125"/>
                    <a:pt x="70" y="125"/>
                    <a:pt x="70" y="126"/>
                  </a:cubicBezTo>
                  <a:cubicBezTo>
                    <a:pt x="69" y="126"/>
                    <a:pt x="69" y="126"/>
                    <a:pt x="68" y="126"/>
                  </a:cubicBezTo>
                  <a:cubicBezTo>
                    <a:pt x="68" y="126"/>
                    <a:pt x="67" y="127"/>
                    <a:pt x="67" y="127"/>
                  </a:cubicBezTo>
                  <a:cubicBezTo>
                    <a:pt x="66" y="127"/>
                    <a:pt x="66" y="127"/>
                    <a:pt x="65" y="127"/>
                  </a:cubicBezTo>
                  <a:cubicBezTo>
                    <a:pt x="64" y="127"/>
                    <a:pt x="63" y="127"/>
                    <a:pt x="62" y="127"/>
                  </a:cubicBezTo>
                  <a:cubicBezTo>
                    <a:pt x="62" y="127"/>
                    <a:pt x="61" y="126"/>
                    <a:pt x="61" y="126"/>
                  </a:cubicBezTo>
                  <a:cubicBezTo>
                    <a:pt x="60" y="126"/>
                    <a:pt x="60" y="126"/>
                    <a:pt x="60" y="126"/>
                  </a:cubicBezTo>
                  <a:cubicBezTo>
                    <a:pt x="59" y="125"/>
                    <a:pt x="59" y="125"/>
                    <a:pt x="59" y="125"/>
                  </a:cubicBezTo>
                  <a:cubicBezTo>
                    <a:pt x="12" y="10"/>
                    <a:pt x="12" y="10"/>
                    <a:pt x="12" y="10"/>
                  </a:cubicBezTo>
                  <a:cubicBezTo>
                    <a:pt x="12" y="10"/>
                    <a:pt x="12" y="10"/>
                    <a:pt x="12" y="10"/>
                  </a:cubicBezTo>
                  <a:cubicBezTo>
                    <a:pt x="12" y="124"/>
                    <a:pt x="12" y="124"/>
                    <a:pt x="12" y="124"/>
                  </a:cubicBezTo>
                  <a:cubicBezTo>
                    <a:pt x="12" y="125"/>
                    <a:pt x="12" y="125"/>
                    <a:pt x="11" y="125"/>
                  </a:cubicBezTo>
                  <a:cubicBezTo>
                    <a:pt x="11" y="126"/>
                    <a:pt x="11" y="126"/>
                    <a:pt x="10" y="126"/>
                  </a:cubicBezTo>
                  <a:cubicBezTo>
                    <a:pt x="10" y="126"/>
                    <a:pt x="9" y="126"/>
                    <a:pt x="8" y="127"/>
                  </a:cubicBezTo>
                  <a:cubicBezTo>
                    <a:pt x="8" y="127"/>
                    <a:pt x="7" y="127"/>
                    <a:pt x="5" y="127"/>
                  </a:cubicBezTo>
                  <a:cubicBezTo>
                    <a:pt x="4" y="127"/>
                    <a:pt x="3" y="127"/>
                    <a:pt x="3" y="127"/>
                  </a:cubicBezTo>
                  <a:cubicBezTo>
                    <a:pt x="2" y="126"/>
                    <a:pt x="1" y="126"/>
                    <a:pt x="1" y="126"/>
                  </a:cubicBezTo>
                  <a:cubicBezTo>
                    <a:pt x="0" y="126"/>
                    <a:pt x="0" y="126"/>
                    <a:pt x="0" y="125"/>
                  </a:cubicBezTo>
                  <a:cubicBezTo>
                    <a:pt x="0" y="125"/>
                    <a:pt x="0" y="125"/>
                    <a:pt x="0" y="124"/>
                  </a:cubicBezTo>
                  <a:cubicBezTo>
                    <a:pt x="0" y="6"/>
                    <a:pt x="0" y="6"/>
                    <a:pt x="0" y="6"/>
                  </a:cubicBezTo>
                  <a:cubicBezTo>
                    <a:pt x="0" y="4"/>
                    <a:pt x="0" y="2"/>
                    <a:pt x="2" y="1"/>
                  </a:cubicBezTo>
                  <a:cubicBezTo>
                    <a:pt x="3" y="0"/>
                    <a:pt x="4" y="0"/>
                    <a:pt x="5" y="0"/>
                  </a:cubicBezTo>
                  <a:cubicBezTo>
                    <a:pt x="12" y="0"/>
                    <a:pt x="12" y="0"/>
                    <a:pt x="12" y="0"/>
                  </a:cubicBezTo>
                  <a:cubicBezTo>
                    <a:pt x="13" y="0"/>
                    <a:pt x="15" y="0"/>
                    <a:pt x="16" y="0"/>
                  </a:cubicBezTo>
                  <a:cubicBezTo>
                    <a:pt x="17" y="1"/>
                    <a:pt x="18" y="1"/>
                    <a:pt x="19" y="2"/>
                  </a:cubicBezTo>
                  <a:cubicBezTo>
                    <a:pt x="20" y="3"/>
                    <a:pt x="21" y="3"/>
                    <a:pt x="22" y="4"/>
                  </a:cubicBezTo>
                  <a:cubicBezTo>
                    <a:pt x="22" y="5"/>
                    <a:pt x="23" y="6"/>
                    <a:pt x="23" y="8"/>
                  </a:cubicBezTo>
                  <a:cubicBezTo>
                    <a:pt x="65" y="108"/>
                    <a:pt x="65" y="108"/>
                    <a:pt x="65" y="108"/>
                  </a:cubicBezTo>
                  <a:cubicBezTo>
                    <a:pt x="66" y="108"/>
                    <a:pt x="66" y="108"/>
                    <a:pt x="66" y="108"/>
                  </a:cubicBezTo>
                  <a:cubicBezTo>
                    <a:pt x="109" y="8"/>
                    <a:pt x="109" y="8"/>
                    <a:pt x="109" y="8"/>
                  </a:cubicBezTo>
                  <a:cubicBezTo>
                    <a:pt x="110" y="7"/>
                    <a:pt x="111" y="5"/>
                    <a:pt x="111" y="4"/>
                  </a:cubicBezTo>
                  <a:cubicBezTo>
                    <a:pt x="112" y="3"/>
                    <a:pt x="113" y="2"/>
                    <a:pt x="114" y="2"/>
                  </a:cubicBezTo>
                  <a:cubicBezTo>
                    <a:pt x="115" y="1"/>
                    <a:pt x="115" y="0"/>
                    <a:pt x="116" y="0"/>
                  </a:cubicBezTo>
                  <a:cubicBezTo>
                    <a:pt x="117" y="0"/>
                    <a:pt x="118" y="0"/>
                    <a:pt x="120" y="0"/>
                  </a:cubicBezTo>
                  <a:cubicBezTo>
                    <a:pt x="127" y="0"/>
                    <a:pt x="127" y="0"/>
                    <a:pt x="127" y="0"/>
                  </a:cubicBezTo>
                  <a:cubicBezTo>
                    <a:pt x="127" y="0"/>
                    <a:pt x="128" y="0"/>
                    <a:pt x="129" y="0"/>
                  </a:cubicBezTo>
                  <a:cubicBezTo>
                    <a:pt x="129" y="0"/>
                    <a:pt x="130" y="1"/>
                    <a:pt x="130" y="1"/>
                  </a:cubicBezTo>
                  <a:cubicBezTo>
                    <a:pt x="131" y="2"/>
                    <a:pt x="131" y="2"/>
                    <a:pt x="132" y="3"/>
                  </a:cubicBezTo>
                  <a:cubicBezTo>
                    <a:pt x="132" y="4"/>
                    <a:pt x="132" y="5"/>
                    <a:pt x="132" y="6"/>
                  </a:cubicBezTo>
                  <a:lnTo>
                    <a:pt x="132" y="124"/>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37" name="Freeform 11"/>
            <p:cNvSpPr>
              <a:spLocks noEditPoints="1"/>
            </p:cNvSpPr>
            <p:nvPr/>
          </p:nvSpPr>
          <p:spPr bwMode="auto">
            <a:xfrm>
              <a:off x="6217312" y="6375943"/>
              <a:ext cx="79123"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4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8" y="81"/>
                    <a:pt x="69" y="80"/>
                  </a:cubicBezTo>
                  <a:cubicBezTo>
                    <a:pt x="71" y="79"/>
                    <a:pt x="72" y="79"/>
                    <a:pt x="72" y="79"/>
                  </a:cubicBezTo>
                  <a:cubicBezTo>
                    <a:pt x="73" y="79"/>
                    <a:pt x="73" y="79"/>
                    <a:pt x="73" y="79"/>
                  </a:cubicBezTo>
                  <a:cubicBezTo>
                    <a:pt x="74" y="79"/>
                    <a:pt x="74" y="80"/>
                    <a:pt x="74" y="80"/>
                  </a:cubicBezTo>
                  <a:cubicBezTo>
                    <a:pt x="74" y="80"/>
                    <a:pt x="75" y="81"/>
                    <a:pt x="75" y="82"/>
                  </a:cubicBezTo>
                  <a:cubicBezTo>
                    <a:pt x="75" y="82"/>
                    <a:pt x="75" y="83"/>
                    <a:pt x="75" y="84"/>
                  </a:cubicBezTo>
                  <a:cubicBezTo>
                    <a:pt x="75" y="84"/>
                    <a:pt x="75" y="85"/>
                    <a:pt x="75" y="85"/>
                  </a:cubicBezTo>
                  <a:cubicBezTo>
                    <a:pt x="75" y="86"/>
                    <a:pt x="75" y="86"/>
                    <a:pt x="74" y="86"/>
                  </a:cubicBezTo>
                  <a:cubicBezTo>
                    <a:pt x="74" y="87"/>
                    <a:pt x="74" y="87"/>
                    <a:pt x="74" y="88"/>
                  </a:cubicBezTo>
                  <a:cubicBezTo>
                    <a:pt x="74" y="88"/>
                    <a:pt x="74" y="88"/>
                    <a:pt x="73" y="88"/>
                  </a:cubicBezTo>
                  <a:cubicBezTo>
                    <a:pt x="73" y="89"/>
                    <a:pt x="72" y="89"/>
                    <a:pt x="70" y="90"/>
                  </a:cubicBezTo>
                  <a:cubicBezTo>
                    <a:pt x="69" y="91"/>
                    <a:pt x="66" y="92"/>
                    <a:pt x="64"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5" y="9"/>
                    <a:pt x="19" y="6"/>
                    <a:pt x="24" y="3"/>
                  </a:cubicBezTo>
                  <a:cubicBezTo>
                    <a:pt x="29" y="1"/>
                    <a:pt x="35" y="0"/>
                    <a:pt x="41" y="0"/>
                  </a:cubicBezTo>
                  <a:cubicBezTo>
                    <a:pt x="48" y="0"/>
                    <a:pt x="53" y="1"/>
                    <a:pt x="58" y="4"/>
                  </a:cubicBezTo>
                  <a:cubicBezTo>
                    <a:pt x="63" y="6"/>
                    <a:pt x="66" y="9"/>
                    <a:pt x="69" y="12"/>
                  </a:cubicBezTo>
                  <a:cubicBezTo>
                    <a:pt x="73" y="16"/>
                    <a:pt x="75" y="21"/>
                    <a:pt x="76" y="26"/>
                  </a:cubicBezTo>
                  <a:cubicBezTo>
                    <a:pt x="78"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8" y="22"/>
                    <a:pt x="16" y="25"/>
                    <a:pt x="14" y="29"/>
                  </a:cubicBezTo>
                  <a:cubicBezTo>
                    <a:pt x="13" y="32"/>
                    <a:pt x="13" y="36"/>
                    <a:pt x="12" y="40"/>
                  </a:cubicBezTo>
                  <a:lnTo>
                    <a:pt x="66" y="4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38" name="Freeform 12"/>
            <p:cNvSpPr>
              <a:spLocks/>
            </p:cNvSpPr>
            <p:nvPr/>
          </p:nvSpPr>
          <p:spPr bwMode="auto">
            <a:xfrm>
              <a:off x="6313843" y="6375943"/>
              <a:ext cx="129762" cy="96242"/>
            </a:xfrm>
            <a:custGeom>
              <a:avLst/>
              <a:gdLst>
                <a:gd name="T0" fmla="*/ 126 w 126"/>
                <a:gd name="T1" fmla="*/ 93 h 95"/>
                <a:gd name="T2" fmla="*/ 123 w 126"/>
                <a:gd name="T3" fmla="*/ 95 h 95"/>
                <a:gd name="T4" fmla="*/ 118 w 126"/>
                <a:gd name="T5" fmla="*/ 95 h 95"/>
                <a:gd name="T6" fmla="*/ 115 w 126"/>
                <a:gd name="T7" fmla="*/ 93 h 95"/>
                <a:gd name="T8" fmla="*/ 115 w 126"/>
                <a:gd name="T9" fmla="*/ 38 h 95"/>
                <a:gd name="T10" fmla="*/ 110 w 126"/>
                <a:gd name="T11" fmla="*/ 18 h 95"/>
                <a:gd name="T12" fmla="*/ 95 w 126"/>
                <a:gd name="T13" fmla="*/ 10 h 95"/>
                <a:gd name="T14" fmla="*/ 69 w 126"/>
                <a:gd name="T15" fmla="*/ 29 h 95"/>
                <a:gd name="T16" fmla="*/ 69 w 126"/>
                <a:gd name="T17" fmla="*/ 93 h 95"/>
                <a:gd name="T18" fmla="*/ 66 w 126"/>
                <a:gd name="T19" fmla="*/ 95 h 95"/>
                <a:gd name="T20" fmla="*/ 60 w 126"/>
                <a:gd name="T21" fmla="*/ 95 h 95"/>
                <a:gd name="T22" fmla="*/ 58 w 126"/>
                <a:gd name="T23" fmla="*/ 93 h 95"/>
                <a:gd name="T24" fmla="*/ 57 w 126"/>
                <a:gd name="T25" fmla="*/ 38 h 95"/>
                <a:gd name="T26" fmla="*/ 53 w 126"/>
                <a:gd name="T27" fmla="*/ 18 h 95"/>
                <a:gd name="T28" fmla="*/ 38 w 126"/>
                <a:gd name="T29" fmla="*/ 10 h 95"/>
                <a:gd name="T30" fmla="*/ 12 w 126"/>
                <a:gd name="T31" fmla="*/ 29 h 95"/>
                <a:gd name="T32" fmla="*/ 11 w 126"/>
                <a:gd name="T33" fmla="*/ 93 h 95"/>
                <a:gd name="T34" fmla="*/ 9 w 126"/>
                <a:gd name="T35" fmla="*/ 95 h 95"/>
                <a:gd name="T36" fmla="*/ 3 w 126"/>
                <a:gd name="T37" fmla="*/ 95 h 95"/>
                <a:gd name="T38" fmla="*/ 0 w 126"/>
                <a:gd name="T39" fmla="*/ 93 h 95"/>
                <a:gd name="T40" fmla="*/ 0 w 126"/>
                <a:gd name="T41" fmla="*/ 4 h 95"/>
                <a:gd name="T42" fmla="*/ 1 w 126"/>
                <a:gd name="T43" fmla="*/ 2 h 95"/>
                <a:gd name="T44" fmla="*/ 6 w 126"/>
                <a:gd name="T45" fmla="*/ 1 h 95"/>
                <a:gd name="T46" fmla="*/ 10 w 126"/>
                <a:gd name="T47" fmla="*/ 2 h 95"/>
                <a:gd name="T48" fmla="*/ 11 w 126"/>
                <a:gd name="T49" fmla="*/ 4 h 95"/>
                <a:gd name="T50" fmla="*/ 26 w 126"/>
                <a:gd name="T51" fmla="*/ 4 h 95"/>
                <a:gd name="T52" fmla="*/ 49 w 126"/>
                <a:gd name="T53" fmla="*/ 2 h 95"/>
                <a:gd name="T54" fmla="*/ 63 w 126"/>
                <a:gd name="T55" fmla="*/ 11 h 95"/>
                <a:gd name="T56" fmla="*/ 75 w 126"/>
                <a:gd name="T57" fmla="*/ 10 h 95"/>
                <a:gd name="T58" fmla="*/ 90 w 126"/>
                <a:gd name="T59" fmla="*/ 1 h 95"/>
                <a:gd name="T60" fmla="*/ 111 w 126"/>
                <a:gd name="T61" fmla="*/ 3 h 95"/>
                <a:gd name="T62" fmla="*/ 125 w 126"/>
                <a:gd name="T63" fmla="*/ 23 h 95"/>
                <a:gd name="T64" fmla="*/ 126 w 126"/>
                <a:gd name="T65" fmla="*/ 9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95">
                  <a:moveTo>
                    <a:pt x="126" y="92"/>
                  </a:moveTo>
                  <a:cubicBezTo>
                    <a:pt x="126" y="93"/>
                    <a:pt x="126" y="93"/>
                    <a:pt x="126" y="93"/>
                  </a:cubicBezTo>
                  <a:cubicBezTo>
                    <a:pt x="126" y="94"/>
                    <a:pt x="126" y="94"/>
                    <a:pt x="125" y="94"/>
                  </a:cubicBezTo>
                  <a:cubicBezTo>
                    <a:pt x="125" y="94"/>
                    <a:pt x="124" y="94"/>
                    <a:pt x="123" y="95"/>
                  </a:cubicBezTo>
                  <a:cubicBezTo>
                    <a:pt x="123" y="95"/>
                    <a:pt x="122" y="95"/>
                    <a:pt x="121" y="95"/>
                  </a:cubicBezTo>
                  <a:cubicBezTo>
                    <a:pt x="119" y="95"/>
                    <a:pt x="118" y="95"/>
                    <a:pt x="118" y="95"/>
                  </a:cubicBezTo>
                  <a:cubicBezTo>
                    <a:pt x="117" y="94"/>
                    <a:pt x="116" y="94"/>
                    <a:pt x="116" y="94"/>
                  </a:cubicBezTo>
                  <a:cubicBezTo>
                    <a:pt x="115" y="94"/>
                    <a:pt x="115" y="94"/>
                    <a:pt x="115" y="93"/>
                  </a:cubicBezTo>
                  <a:cubicBezTo>
                    <a:pt x="115" y="93"/>
                    <a:pt x="115" y="93"/>
                    <a:pt x="115" y="92"/>
                  </a:cubicBezTo>
                  <a:cubicBezTo>
                    <a:pt x="115" y="38"/>
                    <a:pt x="115" y="38"/>
                    <a:pt x="115" y="38"/>
                  </a:cubicBezTo>
                  <a:cubicBezTo>
                    <a:pt x="115" y="34"/>
                    <a:pt x="114" y="30"/>
                    <a:pt x="114" y="26"/>
                  </a:cubicBezTo>
                  <a:cubicBezTo>
                    <a:pt x="113" y="23"/>
                    <a:pt x="112" y="20"/>
                    <a:pt x="110" y="18"/>
                  </a:cubicBezTo>
                  <a:cubicBezTo>
                    <a:pt x="109" y="15"/>
                    <a:pt x="106" y="13"/>
                    <a:pt x="104" y="12"/>
                  </a:cubicBezTo>
                  <a:cubicBezTo>
                    <a:pt x="102" y="11"/>
                    <a:pt x="99" y="10"/>
                    <a:pt x="95" y="10"/>
                  </a:cubicBezTo>
                  <a:cubicBezTo>
                    <a:pt x="91" y="10"/>
                    <a:pt x="87" y="12"/>
                    <a:pt x="83" y="15"/>
                  </a:cubicBezTo>
                  <a:cubicBezTo>
                    <a:pt x="79" y="18"/>
                    <a:pt x="74" y="23"/>
                    <a:pt x="69" y="29"/>
                  </a:cubicBezTo>
                  <a:cubicBezTo>
                    <a:pt x="69" y="92"/>
                    <a:pt x="69" y="92"/>
                    <a:pt x="69" y="92"/>
                  </a:cubicBezTo>
                  <a:cubicBezTo>
                    <a:pt x="69" y="93"/>
                    <a:pt x="69" y="93"/>
                    <a:pt x="69" y="93"/>
                  </a:cubicBezTo>
                  <a:cubicBezTo>
                    <a:pt x="69" y="94"/>
                    <a:pt x="68" y="94"/>
                    <a:pt x="68" y="94"/>
                  </a:cubicBezTo>
                  <a:cubicBezTo>
                    <a:pt x="67" y="94"/>
                    <a:pt x="67" y="94"/>
                    <a:pt x="66" y="95"/>
                  </a:cubicBezTo>
                  <a:cubicBezTo>
                    <a:pt x="65" y="95"/>
                    <a:pt x="64" y="95"/>
                    <a:pt x="63" y="95"/>
                  </a:cubicBezTo>
                  <a:cubicBezTo>
                    <a:pt x="62" y="95"/>
                    <a:pt x="61" y="95"/>
                    <a:pt x="60" y="95"/>
                  </a:cubicBezTo>
                  <a:cubicBezTo>
                    <a:pt x="60" y="94"/>
                    <a:pt x="59" y="94"/>
                    <a:pt x="59" y="94"/>
                  </a:cubicBezTo>
                  <a:cubicBezTo>
                    <a:pt x="58" y="94"/>
                    <a:pt x="58" y="94"/>
                    <a:pt x="58" y="93"/>
                  </a:cubicBezTo>
                  <a:cubicBezTo>
                    <a:pt x="58" y="93"/>
                    <a:pt x="57" y="93"/>
                    <a:pt x="57" y="92"/>
                  </a:cubicBezTo>
                  <a:cubicBezTo>
                    <a:pt x="57" y="38"/>
                    <a:pt x="57" y="38"/>
                    <a:pt x="57" y="38"/>
                  </a:cubicBezTo>
                  <a:cubicBezTo>
                    <a:pt x="57" y="34"/>
                    <a:pt x="57" y="30"/>
                    <a:pt x="56" y="26"/>
                  </a:cubicBezTo>
                  <a:cubicBezTo>
                    <a:pt x="56" y="23"/>
                    <a:pt x="54" y="20"/>
                    <a:pt x="53" y="18"/>
                  </a:cubicBezTo>
                  <a:cubicBezTo>
                    <a:pt x="51" y="15"/>
                    <a:pt x="49" y="13"/>
                    <a:pt x="47" y="12"/>
                  </a:cubicBezTo>
                  <a:cubicBezTo>
                    <a:pt x="44" y="11"/>
                    <a:pt x="41" y="10"/>
                    <a:pt x="38" y="10"/>
                  </a:cubicBezTo>
                  <a:cubicBezTo>
                    <a:pt x="34" y="10"/>
                    <a:pt x="30" y="12"/>
                    <a:pt x="25" y="15"/>
                  </a:cubicBezTo>
                  <a:cubicBezTo>
                    <a:pt x="21" y="18"/>
                    <a:pt x="17" y="23"/>
                    <a:pt x="12" y="29"/>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5" y="1"/>
                    <a:pt x="6" y="1"/>
                  </a:cubicBezTo>
                  <a:cubicBezTo>
                    <a:pt x="7" y="1"/>
                    <a:pt x="8" y="1"/>
                    <a:pt x="8" y="1"/>
                  </a:cubicBezTo>
                  <a:cubicBezTo>
                    <a:pt x="9" y="2"/>
                    <a:pt x="10" y="2"/>
                    <a:pt x="10" y="2"/>
                  </a:cubicBezTo>
                  <a:cubicBezTo>
                    <a:pt x="10" y="2"/>
                    <a:pt x="11" y="2"/>
                    <a:pt x="11" y="3"/>
                  </a:cubicBezTo>
                  <a:cubicBezTo>
                    <a:pt x="11" y="3"/>
                    <a:pt x="11" y="3"/>
                    <a:pt x="11" y="4"/>
                  </a:cubicBezTo>
                  <a:cubicBezTo>
                    <a:pt x="11" y="16"/>
                    <a:pt x="11" y="16"/>
                    <a:pt x="11" y="16"/>
                  </a:cubicBezTo>
                  <a:cubicBezTo>
                    <a:pt x="16" y="11"/>
                    <a:pt x="21" y="7"/>
                    <a:pt x="26" y="4"/>
                  </a:cubicBezTo>
                  <a:cubicBezTo>
                    <a:pt x="30" y="1"/>
                    <a:pt x="35" y="0"/>
                    <a:pt x="39" y="0"/>
                  </a:cubicBezTo>
                  <a:cubicBezTo>
                    <a:pt x="43" y="0"/>
                    <a:pt x="46" y="1"/>
                    <a:pt x="49" y="2"/>
                  </a:cubicBezTo>
                  <a:cubicBezTo>
                    <a:pt x="52" y="2"/>
                    <a:pt x="55" y="4"/>
                    <a:pt x="57" y="5"/>
                  </a:cubicBezTo>
                  <a:cubicBezTo>
                    <a:pt x="59" y="7"/>
                    <a:pt x="61" y="9"/>
                    <a:pt x="63" y="11"/>
                  </a:cubicBezTo>
                  <a:cubicBezTo>
                    <a:pt x="64" y="13"/>
                    <a:pt x="65" y="16"/>
                    <a:pt x="66" y="18"/>
                  </a:cubicBezTo>
                  <a:cubicBezTo>
                    <a:pt x="69" y="15"/>
                    <a:pt x="72" y="12"/>
                    <a:pt x="75" y="10"/>
                  </a:cubicBezTo>
                  <a:cubicBezTo>
                    <a:pt x="78" y="7"/>
                    <a:pt x="80" y="6"/>
                    <a:pt x="83" y="4"/>
                  </a:cubicBezTo>
                  <a:cubicBezTo>
                    <a:pt x="85" y="3"/>
                    <a:pt x="88" y="2"/>
                    <a:pt x="90" y="1"/>
                  </a:cubicBezTo>
                  <a:cubicBezTo>
                    <a:pt x="92" y="1"/>
                    <a:pt x="94" y="0"/>
                    <a:pt x="97" y="0"/>
                  </a:cubicBezTo>
                  <a:cubicBezTo>
                    <a:pt x="102" y="0"/>
                    <a:pt x="107" y="1"/>
                    <a:pt x="111" y="3"/>
                  </a:cubicBezTo>
                  <a:cubicBezTo>
                    <a:pt x="115" y="5"/>
                    <a:pt x="118" y="8"/>
                    <a:pt x="120" y="11"/>
                  </a:cubicBezTo>
                  <a:cubicBezTo>
                    <a:pt x="122" y="14"/>
                    <a:pt x="124" y="18"/>
                    <a:pt x="125" y="23"/>
                  </a:cubicBezTo>
                  <a:cubicBezTo>
                    <a:pt x="126" y="27"/>
                    <a:pt x="126" y="32"/>
                    <a:pt x="126" y="37"/>
                  </a:cubicBezTo>
                  <a:lnTo>
                    <a:pt x="126" y="92"/>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39" name="Freeform 13"/>
            <p:cNvSpPr>
              <a:spLocks noEditPoints="1"/>
            </p:cNvSpPr>
            <p:nvPr/>
          </p:nvSpPr>
          <p:spPr bwMode="auto">
            <a:xfrm>
              <a:off x="6467342" y="6334031"/>
              <a:ext cx="77541" cy="138155"/>
            </a:xfrm>
            <a:custGeom>
              <a:avLst/>
              <a:gdLst>
                <a:gd name="T0" fmla="*/ 77 w 77"/>
                <a:gd name="T1" fmla="*/ 89 h 138"/>
                <a:gd name="T2" fmla="*/ 75 w 77"/>
                <a:gd name="T3" fmla="*/ 109 h 138"/>
                <a:gd name="T4" fmla="*/ 67 w 77"/>
                <a:gd name="T5" fmla="*/ 125 h 138"/>
                <a:gd name="T6" fmla="*/ 55 w 77"/>
                <a:gd name="T7" fmla="*/ 134 h 138"/>
                <a:gd name="T8" fmla="*/ 39 w 77"/>
                <a:gd name="T9" fmla="*/ 138 h 138"/>
                <a:gd name="T10" fmla="*/ 31 w 77"/>
                <a:gd name="T11" fmla="*/ 137 h 138"/>
                <a:gd name="T12" fmla="*/ 25 w 77"/>
                <a:gd name="T13" fmla="*/ 134 h 138"/>
                <a:gd name="T14" fmla="*/ 18 w 77"/>
                <a:gd name="T15" fmla="*/ 130 h 138"/>
                <a:gd name="T16" fmla="*/ 10 w 77"/>
                <a:gd name="T17" fmla="*/ 123 h 138"/>
                <a:gd name="T18" fmla="*/ 10 w 77"/>
                <a:gd name="T19" fmla="*/ 134 h 138"/>
                <a:gd name="T20" fmla="*/ 10 w 77"/>
                <a:gd name="T21" fmla="*/ 135 h 138"/>
                <a:gd name="T22" fmla="*/ 9 w 77"/>
                <a:gd name="T23" fmla="*/ 136 h 138"/>
                <a:gd name="T24" fmla="*/ 7 w 77"/>
                <a:gd name="T25" fmla="*/ 137 h 138"/>
                <a:gd name="T26" fmla="*/ 5 w 77"/>
                <a:gd name="T27" fmla="*/ 137 h 138"/>
                <a:gd name="T28" fmla="*/ 2 w 77"/>
                <a:gd name="T29" fmla="*/ 137 h 138"/>
                <a:gd name="T30" fmla="*/ 1 w 77"/>
                <a:gd name="T31" fmla="*/ 136 h 138"/>
                <a:gd name="T32" fmla="*/ 0 w 77"/>
                <a:gd name="T33" fmla="*/ 135 h 138"/>
                <a:gd name="T34" fmla="*/ 0 w 77"/>
                <a:gd name="T35" fmla="*/ 134 h 138"/>
                <a:gd name="T36" fmla="*/ 0 w 77"/>
                <a:gd name="T37" fmla="*/ 3 h 138"/>
                <a:gd name="T38" fmla="*/ 0 w 77"/>
                <a:gd name="T39" fmla="*/ 1 h 138"/>
                <a:gd name="T40" fmla="*/ 1 w 77"/>
                <a:gd name="T41" fmla="*/ 1 h 138"/>
                <a:gd name="T42" fmla="*/ 3 w 77"/>
                <a:gd name="T43" fmla="*/ 0 h 138"/>
                <a:gd name="T44" fmla="*/ 5 w 77"/>
                <a:gd name="T45" fmla="*/ 0 h 138"/>
                <a:gd name="T46" fmla="*/ 8 w 77"/>
                <a:gd name="T47" fmla="*/ 0 h 138"/>
                <a:gd name="T48" fmla="*/ 10 w 77"/>
                <a:gd name="T49" fmla="*/ 1 h 138"/>
                <a:gd name="T50" fmla="*/ 11 w 77"/>
                <a:gd name="T51" fmla="*/ 1 h 138"/>
                <a:gd name="T52" fmla="*/ 11 w 77"/>
                <a:gd name="T53" fmla="*/ 3 h 138"/>
                <a:gd name="T54" fmla="*/ 11 w 77"/>
                <a:gd name="T55" fmla="*/ 58 h 138"/>
                <a:gd name="T56" fmla="*/ 19 w 77"/>
                <a:gd name="T57" fmla="*/ 50 h 138"/>
                <a:gd name="T58" fmla="*/ 27 w 77"/>
                <a:gd name="T59" fmla="*/ 46 h 138"/>
                <a:gd name="T60" fmla="*/ 34 w 77"/>
                <a:gd name="T61" fmla="*/ 43 h 138"/>
                <a:gd name="T62" fmla="*/ 41 w 77"/>
                <a:gd name="T63" fmla="*/ 42 h 138"/>
                <a:gd name="T64" fmla="*/ 58 w 77"/>
                <a:gd name="T65" fmla="*/ 46 h 138"/>
                <a:gd name="T66" fmla="*/ 69 w 77"/>
                <a:gd name="T67" fmla="*/ 56 h 138"/>
                <a:gd name="T68" fmla="*/ 75 w 77"/>
                <a:gd name="T69" fmla="*/ 71 h 138"/>
                <a:gd name="T70" fmla="*/ 77 w 77"/>
                <a:gd name="T71" fmla="*/ 89 h 138"/>
                <a:gd name="T72" fmla="*/ 65 w 77"/>
                <a:gd name="T73" fmla="*/ 91 h 138"/>
                <a:gd name="T74" fmla="*/ 64 w 77"/>
                <a:gd name="T75" fmla="*/ 76 h 138"/>
                <a:gd name="T76" fmla="*/ 60 w 77"/>
                <a:gd name="T77" fmla="*/ 64 h 138"/>
                <a:gd name="T78" fmla="*/ 52 w 77"/>
                <a:gd name="T79" fmla="*/ 55 h 138"/>
                <a:gd name="T80" fmla="*/ 40 w 77"/>
                <a:gd name="T81" fmla="*/ 52 h 138"/>
                <a:gd name="T82" fmla="*/ 34 w 77"/>
                <a:gd name="T83" fmla="*/ 53 h 138"/>
                <a:gd name="T84" fmla="*/ 27 w 77"/>
                <a:gd name="T85" fmla="*/ 56 h 138"/>
                <a:gd name="T86" fmla="*/ 19 w 77"/>
                <a:gd name="T87" fmla="*/ 62 h 138"/>
                <a:gd name="T88" fmla="*/ 11 w 77"/>
                <a:gd name="T89" fmla="*/ 71 h 138"/>
                <a:gd name="T90" fmla="*/ 11 w 77"/>
                <a:gd name="T91" fmla="*/ 110 h 138"/>
                <a:gd name="T92" fmla="*/ 26 w 77"/>
                <a:gd name="T93" fmla="*/ 123 h 138"/>
                <a:gd name="T94" fmla="*/ 40 w 77"/>
                <a:gd name="T95" fmla="*/ 128 h 138"/>
                <a:gd name="T96" fmla="*/ 51 w 77"/>
                <a:gd name="T97" fmla="*/ 125 h 138"/>
                <a:gd name="T98" fmla="*/ 59 w 77"/>
                <a:gd name="T99" fmla="*/ 116 h 138"/>
                <a:gd name="T100" fmla="*/ 63 w 77"/>
                <a:gd name="T101" fmla="*/ 104 h 138"/>
                <a:gd name="T102" fmla="*/ 65 w 77"/>
                <a:gd name="T103" fmla="*/ 9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 h="138">
                  <a:moveTo>
                    <a:pt x="77" y="89"/>
                  </a:moveTo>
                  <a:cubicBezTo>
                    <a:pt x="77" y="96"/>
                    <a:pt x="76" y="103"/>
                    <a:pt x="75" y="109"/>
                  </a:cubicBezTo>
                  <a:cubicBezTo>
                    <a:pt x="73" y="115"/>
                    <a:pt x="71" y="120"/>
                    <a:pt x="67" y="125"/>
                  </a:cubicBezTo>
                  <a:cubicBezTo>
                    <a:pt x="64" y="129"/>
                    <a:pt x="60" y="132"/>
                    <a:pt x="55" y="134"/>
                  </a:cubicBezTo>
                  <a:cubicBezTo>
                    <a:pt x="51" y="137"/>
                    <a:pt x="45" y="138"/>
                    <a:pt x="39" y="138"/>
                  </a:cubicBezTo>
                  <a:cubicBezTo>
                    <a:pt x="36" y="138"/>
                    <a:pt x="34" y="138"/>
                    <a:pt x="31" y="137"/>
                  </a:cubicBezTo>
                  <a:cubicBezTo>
                    <a:pt x="29" y="136"/>
                    <a:pt x="27" y="136"/>
                    <a:pt x="25" y="134"/>
                  </a:cubicBezTo>
                  <a:cubicBezTo>
                    <a:pt x="22" y="133"/>
                    <a:pt x="20" y="132"/>
                    <a:pt x="18" y="130"/>
                  </a:cubicBezTo>
                  <a:cubicBezTo>
                    <a:pt x="16" y="128"/>
                    <a:pt x="13" y="125"/>
                    <a:pt x="10" y="123"/>
                  </a:cubicBezTo>
                  <a:cubicBezTo>
                    <a:pt x="10" y="134"/>
                    <a:pt x="10" y="134"/>
                    <a:pt x="10" y="134"/>
                  </a:cubicBezTo>
                  <a:cubicBezTo>
                    <a:pt x="10" y="135"/>
                    <a:pt x="10" y="135"/>
                    <a:pt x="10" y="135"/>
                  </a:cubicBezTo>
                  <a:cubicBezTo>
                    <a:pt x="10" y="136"/>
                    <a:pt x="10" y="136"/>
                    <a:pt x="9" y="136"/>
                  </a:cubicBezTo>
                  <a:cubicBezTo>
                    <a:pt x="9" y="136"/>
                    <a:pt x="8" y="137"/>
                    <a:pt x="7" y="137"/>
                  </a:cubicBezTo>
                  <a:cubicBezTo>
                    <a:pt x="7" y="137"/>
                    <a:pt x="6" y="137"/>
                    <a:pt x="5" y="137"/>
                  </a:cubicBezTo>
                  <a:cubicBezTo>
                    <a:pt x="4" y="137"/>
                    <a:pt x="3" y="137"/>
                    <a:pt x="2" y="137"/>
                  </a:cubicBezTo>
                  <a:cubicBezTo>
                    <a:pt x="2" y="137"/>
                    <a:pt x="1" y="136"/>
                    <a:pt x="1" y="136"/>
                  </a:cubicBezTo>
                  <a:cubicBezTo>
                    <a:pt x="0" y="136"/>
                    <a:pt x="0" y="136"/>
                    <a:pt x="0" y="135"/>
                  </a:cubicBezTo>
                  <a:cubicBezTo>
                    <a:pt x="0" y="135"/>
                    <a:pt x="0" y="135"/>
                    <a:pt x="0" y="134"/>
                  </a:cubicBezTo>
                  <a:cubicBezTo>
                    <a:pt x="0" y="3"/>
                    <a:pt x="0" y="3"/>
                    <a:pt x="0" y="3"/>
                  </a:cubicBezTo>
                  <a:cubicBezTo>
                    <a:pt x="0" y="2"/>
                    <a:pt x="0" y="2"/>
                    <a:pt x="0" y="1"/>
                  </a:cubicBezTo>
                  <a:cubicBezTo>
                    <a:pt x="0" y="1"/>
                    <a:pt x="0" y="1"/>
                    <a:pt x="1" y="1"/>
                  </a:cubicBezTo>
                  <a:cubicBezTo>
                    <a:pt x="1" y="0"/>
                    <a:pt x="2" y="0"/>
                    <a:pt x="3" y="0"/>
                  </a:cubicBezTo>
                  <a:cubicBezTo>
                    <a:pt x="3" y="0"/>
                    <a:pt x="4" y="0"/>
                    <a:pt x="5" y="0"/>
                  </a:cubicBezTo>
                  <a:cubicBezTo>
                    <a:pt x="7" y="0"/>
                    <a:pt x="8" y="0"/>
                    <a:pt x="8" y="0"/>
                  </a:cubicBezTo>
                  <a:cubicBezTo>
                    <a:pt x="9" y="0"/>
                    <a:pt x="10" y="0"/>
                    <a:pt x="10" y="1"/>
                  </a:cubicBezTo>
                  <a:cubicBezTo>
                    <a:pt x="11" y="1"/>
                    <a:pt x="11" y="1"/>
                    <a:pt x="11" y="1"/>
                  </a:cubicBezTo>
                  <a:cubicBezTo>
                    <a:pt x="11" y="2"/>
                    <a:pt x="11" y="2"/>
                    <a:pt x="11" y="3"/>
                  </a:cubicBezTo>
                  <a:cubicBezTo>
                    <a:pt x="11" y="58"/>
                    <a:pt x="11" y="58"/>
                    <a:pt x="11" y="58"/>
                  </a:cubicBezTo>
                  <a:cubicBezTo>
                    <a:pt x="14" y="55"/>
                    <a:pt x="17" y="52"/>
                    <a:pt x="19" y="50"/>
                  </a:cubicBezTo>
                  <a:cubicBezTo>
                    <a:pt x="22" y="48"/>
                    <a:pt x="24" y="47"/>
                    <a:pt x="27" y="46"/>
                  </a:cubicBezTo>
                  <a:cubicBezTo>
                    <a:pt x="29" y="44"/>
                    <a:pt x="32" y="44"/>
                    <a:pt x="34" y="43"/>
                  </a:cubicBezTo>
                  <a:cubicBezTo>
                    <a:pt x="36" y="42"/>
                    <a:pt x="39" y="42"/>
                    <a:pt x="41" y="42"/>
                  </a:cubicBezTo>
                  <a:cubicBezTo>
                    <a:pt x="48" y="42"/>
                    <a:pt x="53" y="43"/>
                    <a:pt x="58" y="46"/>
                  </a:cubicBezTo>
                  <a:cubicBezTo>
                    <a:pt x="62" y="48"/>
                    <a:pt x="66" y="52"/>
                    <a:pt x="69" y="56"/>
                  </a:cubicBezTo>
                  <a:cubicBezTo>
                    <a:pt x="72" y="60"/>
                    <a:pt x="74" y="65"/>
                    <a:pt x="75" y="71"/>
                  </a:cubicBezTo>
                  <a:cubicBezTo>
                    <a:pt x="76" y="76"/>
                    <a:pt x="77" y="83"/>
                    <a:pt x="77" y="89"/>
                  </a:cubicBezTo>
                  <a:close/>
                  <a:moveTo>
                    <a:pt x="65" y="91"/>
                  </a:moveTo>
                  <a:cubicBezTo>
                    <a:pt x="65" y="86"/>
                    <a:pt x="64" y="81"/>
                    <a:pt x="64" y="76"/>
                  </a:cubicBezTo>
                  <a:cubicBezTo>
                    <a:pt x="63" y="72"/>
                    <a:pt x="62" y="68"/>
                    <a:pt x="60" y="64"/>
                  </a:cubicBezTo>
                  <a:cubicBezTo>
                    <a:pt x="58" y="61"/>
                    <a:pt x="55" y="58"/>
                    <a:pt x="52" y="55"/>
                  </a:cubicBezTo>
                  <a:cubicBezTo>
                    <a:pt x="49" y="53"/>
                    <a:pt x="45" y="52"/>
                    <a:pt x="40" y="52"/>
                  </a:cubicBezTo>
                  <a:cubicBezTo>
                    <a:pt x="38" y="52"/>
                    <a:pt x="36" y="53"/>
                    <a:pt x="34" y="53"/>
                  </a:cubicBezTo>
                  <a:cubicBezTo>
                    <a:pt x="31" y="54"/>
                    <a:pt x="29" y="55"/>
                    <a:pt x="27" y="56"/>
                  </a:cubicBezTo>
                  <a:cubicBezTo>
                    <a:pt x="24" y="58"/>
                    <a:pt x="22" y="60"/>
                    <a:pt x="19" y="62"/>
                  </a:cubicBezTo>
                  <a:cubicBezTo>
                    <a:pt x="17" y="65"/>
                    <a:pt x="14" y="68"/>
                    <a:pt x="11" y="71"/>
                  </a:cubicBezTo>
                  <a:cubicBezTo>
                    <a:pt x="11" y="110"/>
                    <a:pt x="11" y="110"/>
                    <a:pt x="11" y="110"/>
                  </a:cubicBezTo>
                  <a:cubicBezTo>
                    <a:pt x="16" y="115"/>
                    <a:pt x="21" y="120"/>
                    <a:pt x="26" y="123"/>
                  </a:cubicBezTo>
                  <a:cubicBezTo>
                    <a:pt x="30" y="126"/>
                    <a:pt x="35" y="128"/>
                    <a:pt x="40" y="128"/>
                  </a:cubicBezTo>
                  <a:cubicBezTo>
                    <a:pt x="44" y="128"/>
                    <a:pt x="48" y="127"/>
                    <a:pt x="51" y="125"/>
                  </a:cubicBezTo>
                  <a:cubicBezTo>
                    <a:pt x="54" y="122"/>
                    <a:pt x="57" y="120"/>
                    <a:pt x="59" y="116"/>
                  </a:cubicBezTo>
                  <a:cubicBezTo>
                    <a:pt x="61" y="113"/>
                    <a:pt x="63" y="109"/>
                    <a:pt x="63" y="104"/>
                  </a:cubicBezTo>
                  <a:cubicBezTo>
                    <a:pt x="64" y="100"/>
                    <a:pt x="65" y="95"/>
                    <a:pt x="65" y="91"/>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0" name="Freeform 14"/>
            <p:cNvSpPr>
              <a:spLocks noEditPoints="1"/>
            </p:cNvSpPr>
            <p:nvPr/>
          </p:nvSpPr>
          <p:spPr bwMode="auto">
            <a:xfrm>
              <a:off x="6555960" y="6375943"/>
              <a:ext cx="80706"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3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7" y="81"/>
                    <a:pt x="69" y="80"/>
                  </a:cubicBezTo>
                  <a:cubicBezTo>
                    <a:pt x="71" y="79"/>
                    <a:pt x="72" y="79"/>
                    <a:pt x="72" y="79"/>
                  </a:cubicBezTo>
                  <a:cubicBezTo>
                    <a:pt x="73" y="79"/>
                    <a:pt x="73" y="79"/>
                    <a:pt x="73" y="79"/>
                  </a:cubicBezTo>
                  <a:cubicBezTo>
                    <a:pt x="74" y="79"/>
                    <a:pt x="74" y="80"/>
                    <a:pt x="74" y="80"/>
                  </a:cubicBezTo>
                  <a:cubicBezTo>
                    <a:pt x="74" y="80"/>
                    <a:pt x="74" y="81"/>
                    <a:pt x="75" y="82"/>
                  </a:cubicBezTo>
                  <a:cubicBezTo>
                    <a:pt x="75" y="82"/>
                    <a:pt x="75" y="83"/>
                    <a:pt x="75" y="84"/>
                  </a:cubicBezTo>
                  <a:cubicBezTo>
                    <a:pt x="75" y="84"/>
                    <a:pt x="75" y="85"/>
                    <a:pt x="75" y="85"/>
                  </a:cubicBezTo>
                  <a:cubicBezTo>
                    <a:pt x="75" y="86"/>
                    <a:pt x="74" y="86"/>
                    <a:pt x="74" y="86"/>
                  </a:cubicBezTo>
                  <a:cubicBezTo>
                    <a:pt x="74" y="87"/>
                    <a:pt x="74" y="87"/>
                    <a:pt x="74" y="88"/>
                  </a:cubicBezTo>
                  <a:cubicBezTo>
                    <a:pt x="74" y="88"/>
                    <a:pt x="73" y="88"/>
                    <a:pt x="73" y="88"/>
                  </a:cubicBezTo>
                  <a:cubicBezTo>
                    <a:pt x="73" y="89"/>
                    <a:pt x="72" y="89"/>
                    <a:pt x="70" y="90"/>
                  </a:cubicBezTo>
                  <a:cubicBezTo>
                    <a:pt x="68" y="91"/>
                    <a:pt x="66" y="92"/>
                    <a:pt x="63"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4" y="9"/>
                    <a:pt x="19" y="6"/>
                    <a:pt x="24" y="3"/>
                  </a:cubicBezTo>
                  <a:cubicBezTo>
                    <a:pt x="29" y="1"/>
                    <a:pt x="35" y="0"/>
                    <a:pt x="41" y="0"/>
                  </a:cubicBezTo>
                  <a:cubicBezTo>
                    <a:pt x="47" y="0"/>
                    <a:pt x="53" y="1"/>
                    <a:pt x="58" y="4"/>
                  </a:cubicBezTo>
                  <a:cubicBezTo>
                    <a:pt x="62" y="6"/>
                    <a:pt x="66" y="9"/>
                    <a:pt x="69" y="12"/>
                  </a:cubicBezTo>
                  <a:cubicBezTo>
                    <a:pt x="72" y="16"/>
                    <a:pt x="75" y="21"/>
                    <a:pt x="76" y="26"/>
                  </a:cubicBezTo>
                  <a:cubicBezTo>
                    <a:pt x="77"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7" y="22"/>
                    <a:pt x="16" y="25"/>
                    <a:pt x="14" y="29"/>
                  </a:cubicBezTo>
                  <a:cubicBezTo>
                    <a:pt x="13" y="32"/>
                    <a:pt x="12" y="36"/>
                    <a:pt x="12" y="40"/>
                  </a:cubicBezTo>
                  <a:lnTo>
                    <a:pt x="66" y="4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1" name="Freeform 15"/>
            <p:cNvSpPr>
              <a:spLocks/>
            </p:cNvSpPr>
            <p:nvPr/>
          </p:nvSpPr>
          <p:spPr bwMode="auto">
            <a:xfrm>
              <a:off x="6654072" y="6375943"/>
              <a:ext cx="49057" cy="96242"/>
            </a:xfrm>
            <a:custGeom>
              <a:avLst/>
              <a:gdLst>
                <a:gd name="T0" fmla="*/ 49 w 49"/>
                <a:gd name="T1" fmla="*/ 8 h 95"/>
                <a:gd name="T2" fmla="*/ 49 w 49"/>
                <a:gd name="T3" fmla="*/ 11 h 95"/>
                <a:gd name="T4" fmla="*/ 49 w 49"/>
                <a:gd name="T5" fmla="*/ 12 h 95"/>
                <a:gd name="T6" fmla="*/ 48 w 49"/>
                <a:gd name="T7" fmla="*/ 13 h 95"/>
                <a:gd name="T8" fmla="*/ 47 w 49"/>
                <a:gd name="T9" fmla="*/ 14 h 95"/>
                <a:gd name="T10" fmla="*/ 45 w 49"/>
                <a:gd name="T11" fmla="*/ 13 h 95"/>
                <a:gd name="T12" fmla="*/ 42 w 49"/>
                <a:gd name="T13" fmla="*/ 12 h 95"/>
                <a:gd name="T14" fmla="*/ 39 w 49"/>
                <a:gd name="T15" fmla="*/ 11 h 95"/>
                <a:gd name="T16" fmla="*/ 35 w 49"/>
                <a:gd name="T17" fmla="*/ 11 h 95"/>
                <a:gd name="T18" fmla="*/ 30 w 49"/>
                <a:gd name="T19" fmla="*/ 12 h 95"/>
                <a:gd name="T20" fmla="*/ 24 w 49"/>
                <a:gd name="T21" fmla="*/ 16 h 95"/>
                <a:gd name="T22" fmla="*/ 18 w 49"/>
                <a:gd name="T23" fmla="*/ 22 h 95"/>
                <a:gd name="T24" fmla="*/ 12 w 49"/>
                <a:gd name="T25" fmla="*/ 32 h 95"/>
                <a:gd name="T26" fmla="*/ 12 w 49"/>
                <a:gd name="T27" fmla="*/ 92 h 95"/>
                <a:gd name="T28" fmla="*/ 11 w 49"/>
                <a:gd name="T29" fmla="*/ 93 h 95"/>
                <a:gd name="T30" fmla="*/ 10 w 49"/>
                <a:gd name="T31" fmla="*/ 94 h 95"/>
                <a:gd name="T32" fmla="*/ 9 w 49"/>
                <a:gd name="T33" fmla="*/ 95 h 95"/>
                <a:gd name="T34" fmla="*/ 6 w 49"/>
                <a:gd name="T35" fmla="*/ 95 h 95"/>
                <a:gd name="T36" fmla="*/ 3 w 49"/>
                <a:gd name="T37" fmla="*/ 95 h 95"/>
                <a:gd name="T38" fmla="*/ 1 w 49"/>
                <a:gd name="T39" fmla="*/ 94 h 95"/>
                <a:gd name="T40" fmla="*/ 0 w 49"/>
                <a:gd name="T41" fmla="*/ 93 h 95"/>
                <a:gd name="T42" fmla="*/ 0 w 49"/>
                <a:gd name="T43" fmla="*/ 92 h 95"/>
                <a:gd name="T44" fmla="*/ 0 w 49"/>
                <a:gd name="T45" fmla="*/ 4 h 95"/>
                <a:gd name="T46" fmla="*/ 0 w 49"/>
                <a:gd name="T47" fmla="*/ 3 h 95"/>
                <a:gd name="T48" fmla="*/ 1 w 49"/>
                <a:gd name="T49" fmla="*/ 2 h 95"/>
                <a:gd name="T50" fmla="*/ 3 w 49"/>
                <a:gd name="T51" fmla="*/ 1 h 95"/>
                <a:gd name="T52" fmla="*/ 6 w 49"/>
                <a:gd name="T53" fmla="*/ 1 h 95"/>
                <a:gd name="T54" fmla="*/ 8 w 49"/>
                <a:gd name="T55" fmla="*/ 1 h 95"/>
                <a:gd name="T56" fmla="*/ 10 w 49"/>
                <a:gd name="T57" fmla="*/ 2 h 95"/>
                <a:gd name="T58" fmla="*/ 11 w 49"/>
                <a:gd name="T59" fmla="*/ 3 h 95"/>
                <a:gd name="T60" fmla="*/ 11 w 49"/>
                <a:gd name="T61" fmla="*/ 4 h 95"/>
                <a:gd name="T62" fmla="*/ 11 w 49"/>
                <a:gd name="T63" fmla="*/ 18 h 95"/>
                <a:gd name="T64" fmla="*/ 18 w 49"/>
                <a:gd name="T65" fmla="*/ 9 h 95"/>
                <a:gd name="T66" fmla="*/ 24 w 49"/>
                <a:gd name="T67" fmla="*/ 3 h 95"/>
                <a:gd name="T68" fmla="*/ 30 w 49"/>
                <a:gd name="T69" fmla="*/ 1 h 95"/>
                <a:gd name="T70" fmla="*/ 36 w 49"/>
                <a:gd name="T71" fmla="*/ 0 h 95"/>
                <a:gd name="T72" fmla="*/ 39 w 49"/>
                <a:gd name="T73" fmla="*/ 0 h 95"/>
                <a:gd name="T74" fmla="*/ 42 w 49"/>
                <a:gd name="T75" fmla="*/ 1 h 95"/>
                <a:gd name="T76" fmla="*/ 46 w 49"/>
                <a:gd name="T77" fmla="*/ 2 h 95"/>
                <a:gd name="T78" fmla="*/ 48 w 49"/>
                <a:gd name="T79" fmla="*/ 3 h 95"/>
                <a:gd name="T80" fmla="*/ 49 w 49"/>
                <a:gd name="T81" fmla="*/ 4 h 95"/>
                <a:gd name="T82" fmla="*/ 49 w 49"/>
                <a:gd name="T83" fmla="*/ 4 h 95"/>
                <a:gd name="T84" fmla="*/ 49 w 49"/>
                <a:gd name="T85" fmla="*/ 6 h 95"/>
                <a:gd name="T86" fmla="*/ 49 w 49"/>
                <a:gd name="T87"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 h="95">
                  <a:moveTo>
                    <a:pt x="49" y="8"/>
                  </a:moveTo>
                  <a:cubicBezTo>
                    <a:pt x="49" y="9"/>
                    <a:pt x="49" y="10"/>
                    <a:pt x="49" y="11"/>
                  </a:cubicBezTo>
                  <a:cubicBezTo>
                    <a:pt x="49" y="11"/>
                    <a:pt x="49" y="12"/>
                    <a:pt x="49" y="12"/>
                  </a:cubicBezTo>
                  <a:cubicBezTo>
                    <a:pt x="49" y="13"/>
                    <a:pt x="48" y="13"/>
                    <a:pt x="48" y="13"/>
                  </a:cubicBezTo>
                  <a:cubicBezTo>
                    <a:pt x="48" y="14"/>
                    <a:pt x="48" y="14"/>
                    <a:pt x="47" y="14"/>
                  </a:cubicBezTo>
                  <a:cubicBezTo>
                    <a:pt x="47" y="14"/>
                    <a:pt x="46" y="14"/>
                    <a:pt x="45" y="13"/>
                  </a:cubicBezTo>
                  <a:cubicBezTo>
                    <a:pt x="44" y="13"/>
                    <a:pt x="43" y="13"/>
                    <a:pt x="42" y="12"/>
                  </a:cubicBezTo>
                  <a:cubicBezTo>
                    <a:pt x="41" y="12"/>
                    <a:pt x="40" y="12"/>
                    <a:pt x="39" y="11"/>
                  </a:cubicBezTo>
                  <a:cubicBezTo>
                    <a:pt x="38" y="11"/>
                    <a:pt x="36" y="11"/>
                    <a:pt x="35" y="11"/>
                  </a:cubicBezTo>
                  <a:cubicBezTo>
                    <a:pt x="33" y="11"/>
                    <a:pt x="31" y="11"/>
                    <a:pt x="30" y="12"/>
                  </a:cubicBezTo>
                  <a:cubicBezTo>
                    <a:pt x="28" y="13"/>
                    <a:pt x="26" y="14"/>
                    <a:pt x="24" y="16"/>
                  </a:cubicBezTo>
                  <a:cubicBezTo>
                    <a:pt x="22" y="17"/>
                    <a:pt x="20" y="20"/>
                    <a:pt x="18" y="22"/>
                  </a:cubicBezTo>
                  <a:cubicBezTo>
                    <a:pt x="16" y="25"/>
                    <a:pt x="14" y="28"/>
                    <a:pt x="12" y="32"/>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4" y="1"/>
                    <a:pt x="6" y="1"/>
                  </a:cubicBezTo>
                  <a:cubicBezTo>
                    <a:pt x="7" y="1"/>
                    <a:pt x="8" y="1"/>
                    <a:pt x="8" y="1"/>
                  </a:cubicBezTo>
                  <a:cubicBezTo>
                    <a:pt x="9" y="2"/>
                    <a:pt x="10" y="2"/>
                    <a:pt x="10" y="2"/>
                  </a:cubicBezTo>
                  <a:cubicBezTo>
                    <a:pt x="10" y="2"/>
                    <a:pt x="11" y="2"/>
                    <a:pt x="11" y="3"/>
                  </a:cubicBezTo>
                  <a:cubicBezTo>
                    <a:pt x="11" y="3"/>
                    <a:pt x="11" y="3"/>
                    <a:pt x="11" y="4"/>
                  </a:cubicBezTo>
                  <a:cubicBezTo>
                    <a:pt x="11" y="18"/>
                    <a:pt x="11" y="18"/>
                    <a:pt x="11" y="18"/>
                  </a:cubicBezTo>
                  <a:cubicBezTo>
                    <a:pt x="14" y="14"/>
                    <a:pt x="16" y="11"/>
                    <a:pt x="18" y="9"/>
                  </a:cubicBezTo>
                  <a:cubicBezTo>
                    <a:pt x="20" y="7"/>
                    <a:pt x="22" y="5"/>
                    <a:pt x="24" y="3"/>
                  </a:cubicBezTo>
                  <a:cubicBezTo>
                    <a:pt x="26" y="2"/>
                    <a:pt x="28" y="1"/>
                    <a:pt x="30" y="1"/>
                  </a:cubicBezTo>
                  <a:cubicBezTo>
                    <a:pt x="32" y="0"/>
                    <a:pt x="34" y="0"/>
                    <a:pt x="36" y="0"/>
                  </a:cubicBezTo>
                  <a:cubicBezTo>
                    <a:pt x="37" y="0"/>
                    <a:pt x="38" y="0"/>
                    <a:pt x="39" y="0"/>
                  </a:cubicBezTo>
                  <a:cubicBezTo>
                    <a:pt x="40" y="0"/>
                    <a:pt x="41" y="1"/>
                    <a:pt x="42" y="1"/>
                  </a:cubicBezTo>
                  <a:cubicBezTo>
                    <a:pt x="44" y="1"/>
                    <a:pt x="45" y="1"/>
                    <a:pt x="46" y="2"/>
                  </a:cubicBezTo>
                  <a:cubicBezTo>
                    <a:pt x="47" y="2"/>
                    <a:pt x="47" y="3"/>
                    <a:pt x="48" y="3"/>
                  </a:cubicBezTo>
                  <a:cubicBezTo>
                    <a:pt x="48" y="3"/>
                    <a:pt x="48" y="3"/>
                    <a:pt x="49" y="4"/>
                  </a:cubicBezTo>
                  <a:cubicBezTo>
                    <a:pt x="49" y="4"/>
                    <a:pt x="49" y="4"/>
                    <a:pt x="49" y="4"/>
                  </a:cubicBezTo>
                  <a:cubicBezTo>
                    <a:pt x="49" y="5"/>
                    <a:pt x="49" y="5"/>
                    <a:pt x="49" y="6"/>
                  </a:cubicBezTo>
                  <a:cubicBezTo>
                    <a:pt x="49" y="7"/>
                    <a:pt x="49" y="7"/>
                    <a:pt x="49" y="8"/>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2" name="Freeform 16"/>
            <p:cNvSpPr>
              <a:spLocks/>
            </p:cNvSpPr>
            <p:nvPr/>
          </p:nvSpPr>
          <p:spPr bwMode="auto">
            <a:xfrm>
              <a:off x="6701546" y="6375943"/>
              <a:ext cx="61717" cy="96242"/>
            </a:xfrm>
            <a:custGeom>
              <a:avLst/>
              <a:gdLst>
                <a:gd name="T0" fmla="*/ 60 w 60"/>
                <a:gd name="T1" fmla="*/ 69 h 96"/>
                <a:gd name="T2" fmla="*/ 58 w 60"/>
                <a:gd name="T3" fmla="*/ 80 h 96"/>
                <a:gd name="T4" fmla="*/ 51 w 60"/>
                <a:gd name="T5" fmla="*/ 89 h 96"/>
                <a:gd name="T6" fmla="*/ 41 w 60"/>
                <a:gd name="T7" fmla="*/ 94 h 96"/>
                <a:gd name="T8" fmla="*/ 27 w 60"/>
                <a:gd name="T9" fmla="*/ 96 h 96"/>
                <a:gd name="T10" fmla="*/ 19 w 60"/>
                <a:gd name="T11" fmla="*/ 95 h 96"/>
                <a:gd name="T12" fmla="*/ 11 w 60"/>
                <a:gd name="T13" fmla="*/ 93 h 96"/>
                <a:gd name="T14" fmla="*/ 6 w 60"/>
                <a:gd name="T15" fmla="*/ 91 h 96"/>
                <a:gd name="T16" fmla="*/ 2 w 60"/>
                <a:gd name="T17" fmla="*/ 89 h 96"/>
                <a:gd name="T18" fmla="*/ 1 w 60"/>
                <a:gd name="T19" fmla="*/ 86 h 96"/>
                <a:gd name="T20" fmla="*/ 0 w 60"/>
                <a:gd name="T21" fmla="*/ 82 h 96"/>
                <a:gd name="T22" fmla="*/ 0 w 60"/>
                <a:gd name="T23" fmla="*/ 80 h 96"/>
                <a:gd name="T24" fmla="*/ 1 w 60"/>
                <a:gd name="T25" fmla="*/ 78 h 96"/>
                <a:gd name="T26" fmla="*/ 2 w 60"/>
                <a:gd name="T27" fmla="*/ 77 h 96"/>
                <a:gd name="T28" fmla="*/ 3 w 60"/>
                <a:gd name="T29" fmla="*/ 77 h 96"/>
                <a:gd name="T30" fmla="*/ 6 w 60"/>
                <a:gd name="T31" fmla="*/ 78 h 96"/>
                <a:gd name="T32" fmla="*/ 11 w 60"/>
                <a:gd name="T33" fmla="*/ 81 h 96"/>
                <a:gd name="T34" fmla="*/ 18 w 60"/>
                <a:gd name="T35" fmla="*/ 84 h 96"/>
                <a:gd name="T36" fmla="*/ 28 w 60"/>
                <a:gd name="T37" fmla="*/ 86 h 96"/>
                <a:gd name="T38" fmla="*/ 36 w 60"/>
                <a:gd name="T39" fmla="*/ 85 h 96"/>
                <a:gd name="T40" fmla="*/ 43 w 60"/>
                <a:gd name="T41" fmla="*/ 82 h 96"/>
                <a:gd name="T42" fmla="*/ 47 w 60"/>
                <a:gd name="T43" fmla="*/ 77 h 96"/>
                <a:gd name="T44" fmla="*/ 49 w 60"/>
                <a:gd name="T45" fmla="*/ 70 h 96"/>
                <a:gd name="T46" fmla="*/ 47 w 60"/>
                <a:gd name="T47" fmla="*/ 63 h 96"/>
                <a:gd name="T48" fmla="*/ 42 w 60"/>
                <a:gd name="T49" fmla="*/ 58 h 96"/>
                <a:gd name="T50" fmla="*/ 34 w 60"/>
                <a:gd name="T51" fmla="*/ 54 h 96"/>
                <a:gd name="T52" fmla="*/ 26 w 60"/>
                <a:gd name="T53" fmla="*/ 51 h 96"/>
                <a:gd name="T54" fmla="*/ 18 w 60"/>
                <a:gd name="T55" fmla="*/ 47 h 96"/>
                <a:gd name="T56" fmla="*/ 10 w 60"/>
                <a:gd name="T57" fmla="*/ 42 h 96"/>
                <a:gd name="T58" fmla="*/ 5 w 60"/>
                <a:gd name="T59" fmla="*/ 35 h 96"/>
                <a:gd name="T60" fmla="*/ 3 w 60"/>
                <a:gd name="T61" fmla="*/ 25 h 96"/>
                <a:gd name="T62" fmla="*/ 5 w 60"/>
                <a:gd name="T63" fmla="*/ 16 h 96"/>
                <a:gd name="T64" fmla="*/ 10 w 60"/>
                <a:gd name="T65" fmla="*/ 8 h 96"/>
                <a:gd name="T66" fmla="*/ 20 w 60"/>
                <a:gd name="T67" fmla="*/ 2 h 96"/>
                <a:gd name="T68" fmla="*/ 33 w 60"/>
                <a:gd name="T69" fmla="*/ 0 h 96"/>
                <a:gd name="T70" fmla="*/ 40 w 60"/>
                <a:gd name="T71" fmla="*/ 1 h 96"/>
                <a:gd name="T72" fmla="*/ 46 w 60"/>
                <a:gd name="T73" fmla="*/ 2 h 96"/>
                <a:gd name="T74" fmla="*/ 51 w 60"/>
                <a:gd name="T75" fmla="*/ 4 h 96"/>
                <a:gd name="T76" fmla="*/ 54 w 60"/>
                <a:gd name="T77" fmla="*/ 6 h 96"/>
                <a:gd name="T78" fmla="*/ 55 w 60"/>
                <a:gd name="T79" fmla="*/ 7 h 96"/>
                <a:gd name="T80" fmla="*/ 56 w 60"/>
                <a:gd name="T81" fmla="*/ 8 h 96"/>
                <a:gd name="T82" fmla="*/ 56 w 60"/>
                <a:gd name="T83" fmla="*/ 10 h 96"/>
                <a:gd name="T84" fmla="*/ 56 w 60"/>
                <a:gd name="T85" fmla="*/ 12 h 96"/>
                <a:gd name="T86" fmla="*/ 56 w 60"/>
                <a:gd name="T87" fmla="*/ 14 h 96"/>
                <a:gd name="T88" fmla="*/ 55 w 60"/>
                <a:gd name="T89" fmla="*/ 15 h 96"/>
                <a:gd name="T90" fmla="*/ 55 w 60"/>
                <a:gd name="T91" fmla="*/ 16 h 96"/>
                <a:gd name="T92" fmla="*/ 54 w 60"/>
                <a:gd name="T93" fmla="*/ 17 h 96"/>
                <a:gd name="T94" fmla="*/ 51 w 60"/>
                <a:gd name="T95" fmla="*/ 16 h 96"/>
                <a:gd name="T96" fmla="*/ 47 w 60"/>
                <a:gd name="T97" fmla="*/ 13 h 96"/>
                <a:gd name="T98" fmla="*/ 41 w 60"/>
                <a:gd name="T99" fmla="*/ 11 h 96"/>
                <a:gd name="T100" fmla="*/ 33 w 60"/>
                <a:gd name="T101" fmla="*/ 10 h 96"/>
                <a:gd name="T102" fmla="*/ 25 w 60"/>
                <a:gd name="T103" fmla="*/ 11 h 96"/>
                <a:gd name="T104" fmla="*/ 19 w 60"/>
                <a:gd name="T105" fmla="*/ 14 h 96"/>
                <a:gd name="T106" fmla="*/ 16 w 60"/>
                <a:gd name="T107" fmla="*/ 19 h 96"/>
                <a:gd name="T108" fmla="*/ 15 w 60"/>
                <a:gd name="T109" fmla="*/ 24 h 96"/>
                <a:gd name="T110" fmla="*/ 16 w 60"/>
                <a:gd name="T111" fmla="*/ 32 h 96"/>
                <a:gd name="T112" fmla="*/ 22 w 60"/>
                <a:gd name="T113" fmla="*/ 37 h 96"/>
                <a:gd name="T114" fmla="*/ 29 w 60"/>
                <a:gd name="T115" fmla="*/ 41 h 96"/>
                <a:gd name="T116" fmla="*/ 37 w 60"/>
                <a:gd name="T117" fmla="*/ 44 h 96"/>
                <a:gd name="T118" fmla="*/ 46 w 60"/>
                <a:gd name="T119" fmla="*/ 48 h 96"/>
                <a:gd name="T120" fmla="*/ 53 w 60"/>
                <a:gd name="T121" fmla="*/ 52 h 96"/>
                <a:gd name="T122" fmla="*/ 58 w 60"/>
                <a:gd name="T123" fmla="*/ 59 h 96"/>
                <a:gd name="T124" fmla="*/ 60 w 60"/>
                <a:gd name="T125" fmla="*/ 6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 h="96">
                  <a:moveTo>
                    <a:pt x="60" y="69"/>
                  </a:moveTo>
                  <a:cubicBezTo>
                    <a:pt x="60" y="73"/>
                    <a:pt x="59" y="77"/>
                    <a:pt x="58" y="80"/>
                  </a:cubicBezTo>
                  <a:cubicBezTo>
                    <a:pt x="56" y="83"/>
                    <a:pt x="54" y="86"/>
                    <a:pt x="51" y="89"/>
                  </a:cubicBezTo>
                  <a:cubicBezTo>
                    <a:pt x="48" y="91"/>
                    <a:pt x="45" y="93"/>
                    <a:pt x="41" y="94"/>
                  </a:cubicBezTo>
                  <a:cubicBezTo>
                    <a:pt x="37" y="95"/>
                    <a:pt x="32" y="96"/>
                    <a:pt x="27" y="96"/>
                  </a:cubicBezTo>
                  <a:cubicBezTo>
                    <a:pt x="24" y="96"/>
                    <a:pt x="21" y="96"/>
                    <a:pt x="19" y="95"/>
                  </a:cubicBezTo>
                  <a:cubicBezTo>
                    <a:pt x="16" y="95"/>
                    <a:pt x="13" y="94"/>
                    <a:pt x="11" y="93"/>
                  </a:cubicBezTo>
                  <a:cubicBezTo>
                    <a:pt x="9" y="92"/>
                    <a:pt x="7" y="92"/>
                    <a:pt x="6" y="91"/>
                  </a:cubicBezTo>
                  <a:cubicBezTo>
                    <a:pt x="4" y="90"/>
                    <a:pt x="3" y="89"/>
                    <a:pt x="2" y="89"/>
                  </a:cubicBezTo>
                  <a:cubicBezTo>
                    <a:pt x="1" y="88"/>
                    <a:pt x="1" y="87"/>
                    <a:pt x="1" y="86"/>
                  </a:cubicBezTo>
                  <a:cubicBezTo>
                    <a:pt x="0" y="85"/>
                    <a:pt x="0" y="84"/>
                    <a:pt x="0" y="82"/>
                  </a:cubicBezTo>
                  <a:cubicBezTo>
                    <a:pt x="0" y="81"/>
                    <a:pt x="0" y="81"/>
                    <a:pt x="0" y="80"/>
                  </a:cubicBezTo>
                  <a:cubicBezTo>
                    <a:pt x="0" y="79"/>
                    <a:pt x="1" y="79"/>
                    <a:pt x="1" y="78"/>
                  </a:cubicBezTo>
                  <a:cubicBezTo>
                    <a:pt x="1" y="78"/>
                    <a:pt x="1" y="78"/>
                    <a:pt x="2" y="77"/>
                  </a:cubicBezTo>
                  <a:cubicBezTo>
                    <a:pt x="2" y="77"/>
                    <a:pt x="2" y="77"/>
                    <a:pt x="3" y="77"/>
                  </a:cubicBezTo>
                  <a:cubicBezTo>
                    <a:pt x="3" y="77"/>
                    <a:pt x="4" y="77"/>
                    <a:pt x="6" y="78"/>
                  </a:cubicBezTo>
                  <a:cubicBezTo>
                    <a:pt x="7" y="79"/>
                    <a:pt x="9" y="80"/>
                    <a:pt x="11" y="81"/>
                  </a:cubicBezTo>
                  <a:cubicBezTo>
                    <a:pt x="13" y="82"/>
                    <a:pt x="15" y="83"/>
                    <a:pt x="18" y="84"/>
                  </a:cubicBezTo>
                  <a:cubicBezTo>
                    <a:pt x="21" y="85"/>
                    <a:pt x="24" y="86"/>
                    <a:pt x="28" y="86"/>
                  </a:cubicBezTo>
                  <a:cubicBezTo>
                    <a:pt x="31" y="86"/>
                    <a:pt x="34" y="85"/>
                    <a:pt x="36" y="85"/>
                  </a:cubicBezTo>
                  <a:cubicBezTo>
                    <a:pt x="39" y="84"/>
                    <a:pt x="41" y="83"/>
                    <a:pt x="43" y="82"/>
                  </a:cubicBezTo>
                  <a:cubicBezTo>
                    <a:pt x="45" y="80"/>
                    <a:pt x="46" y="79"/>
                    <a:pt x="47" y="77"/>
                  </a:cubicBezTo>
                  <a:cubicBezTo>
                    <a:pt x="48" y="75"/>
                    <a:pt x="49" y="72"/>
                    <a:pt x="49" y="70"/>
                  </a:cubicBezTo>
                  <a:cubicBezTo>
                    <a:pt x="49" y="67"/>
                    <a:pt x="48" y="65"/>
                    <a:pt x="47" y="63"/>
                  </a:cubicBezTo>
                  <a:cubicBezTo>
                    <a:pt x="45" y="61"/>
                    <a:pt x="44" y="59"/>
                    <a:pt x="42" y="58"/>
                  </a:cubicBezTo>
                  <a:cubicBezTo>
                    <a:pt x="39" y="56"/>
                    <a:pt x="37" y="55"/>
                    <a:pt x="34" y="54"/>
                  </a:cubicBezTo>
                  <a:cubicBezTo>
                    <a:pt x="32" y="53"/>
                    <a:pt x="29" y="52"/>
                    <a:pt x="26" y="51"/>
                  </a:cubicBezTo>
                  <a:cubicBezTo>
                    <a:pt x="23" y="50"/>
                    <a:pt x="20" y="48"/>
                    <a:pt x="18" y="47"/>
                  </a:cubicBezTo>
                  <a:cubicBezTo>
                    <a:pt x="15" y="46"/>
                    <a:pt x="12" y="44"/>
                    <a:pt x="10" y="42"/>
                  </a:cubicBezTo>
                  <a:cubicBezTo>
                    <a:pt x="8" y="40"/>
                    <a:pt x="7" y="38"/>
                    <a:pt x="5" y="35"/>
                  </a:cubicBezTo>
                  <a:cubicBezTo>
                    <a:pt x="4" y="32"/>
                    <a:pt x="3" y="29"/>
                    <a:pt x="3" y="25"/>
                  </a:cubicBezTo>
                  <a:cubicBezTo>
                    <a:pt x="3" y="22"/>
                    <a:pt x="4" y="19"/>
                    <a:pt x="5" y="16"/>
                  </a:cubicBezTo>
                  <a:cubicBezTo>
                    <a:pt x="6" y="13"/>
                    <a:pt x="8" y="10"/>
                    <a:pt x="10" y="8"/>
                  </a:cubicBezTo>
                  <a:cubicBezTo>
                    <a:pt x="13" y="6"/>
                    <a:pt x="16" y="4"/>
                    <a:pt x="20" y="2"/>
                  </a:cubicBezTo>
                  <a:cubicBezTo>
                    <a:pt x="24" y="1"/>
                    <a:pt x="28" y="0"/>
                    <a:pt x="33" y="0"/>
                  </a:cubicBezTo>
                  <a:cubicBezTo>
                    <a:pt x="36" y="0"/>
                    <a:pt x="38" y="0"/>
                    <a:pt x="40" y="1"/>
                  </a:cubicBezTo>
                  <a:cubicBezTo>
                    <a:pt x="42" y="1"/>
                    <a:pt x="44" y="2"/>
                    <a:pt x="46" y="2"/>
                  </a:cubicBezTo>
                  <a:cubicBezTo>
                    <a:pt x="48" y="3"/>
                    <a:pt x="49" y="3"/>
                    <a:pt x="51" y="4"/>
                  </a:cubicBezTo>
                  <a:cubicBezTo>
                    <a:pt x="52" y="5"/>
                    <a:pt x="53" y="5"/>
                    <a:pt x="54" y="6"/>
                  </a:cubicBezTo>
                  <a:cubicBezTo>
                    <a:pt x="54" y="6"/>
                    <a:pt x="55" y="7"/>
                    <a:pt x="55" y="7"/>
                  </a:cubicBezTo>
                  <a:cubicBezTo>
                    <a:pt x="55" y="8"/>
                    <a:pt x="55" y="8"/>
                    <a:pt x="56" y="8"/>
                  </a:cubicBezTo>
                  <a:cubicBezTo>
                    <a:pt x="56" y="9"/>
                    <a:pt x="56" y="9"/>
                    <a:pt x="56" y="10"/>
                  </a:cubicBezTo>
                  <a:cubicBezTo>
                    <a:pt x="56" y="10"/>
                    <a:pt x="56" y="11"/>
                    <a:pt x="56" y="12"/>
                  </a:cubicBezTo>
                  <a:cubicBezTo>
                    <a:pt x="56" y="13"/>
                    <a:pt x="56" y="13"/>
                    <a:pt x="56" y="14"/>
                  </a:cubicBezTo>
                  <a:cubicBezTo>
                    <a:pt x="56" y="14"/>
                    <a:pt x="55" y="15"/>
                    <a:pt x="55" y="15"/>
                  </a:cubicBezTo>
                  <a:cubicBezTo>
                    <a:pt x="55" y="16"/>
                    <a:pt x="55" y="16"/>
                    <a:pt x="55" y="16"/>
                  </a:cubicBezTo>
                  <a:cubicBezTo>
                    <a:pt x="54" y="17"/>
                    <a:pt x="54" y="17"/>
                    <a:pt x="54" y="17"/>
                  </a:cubicBezTo>
                  <a:cubicBezTo>
                    <a:pt x="53" y="17"/>
                    <a:pt x="52" y="16"/>
                    <a:pt x="51" y="16"/>
                  </a:cubicBezTo>
                  <a:cubicBezTo>
                    <a:pt x="50" y="15"/>
                    <a:pt x="49" y="14"/>
                    <a:pt x="47" y="13"/>
                  </a:cubicBezTo>
                  <a:cubicBezTo>
                    <a:pt x="45" y="13"/>
                    <a:pt x="43" y="12"/>
                    <a:pt x="41" y="11"/>
                  </a:cubicBezTo>
                  <a:cubicBezTo>
                    <a:pt x="39" y="10"/>
                    <a:pt x="36" y="10"/>
                    <a:pt x="33" y="10"/>
                  </a:cubicBezTo>
                  <a:cubicBezTo>
                    <a:pt x="30" y="10"/>
                    <a:pt x="27" y="10"/>
                    <a:pt x="25" y="11"/>
                  </a:cubicBezTo>
                  <a:cubicBezTo>
                    <a:pt x="22" y="12"/>
                    <a:pt x="21" y="13"/>
                    <a:pt x="19" y="14"/>
                  </a:cubicBezTo>
                  <a:cubicBezTo>
                    <a:pt x="18" y="15"/>
                    <a:pt x="16" y="17"/>
                    <a:pt x="16" y="19"/>
                  </a:cubicBezTo>
                  <a:cubicBezTo>
                    <a:pt x="15" y="20"/>
                    <a:pt x="15" y="22"/>
                    <a:pt x="15" y="24"/>
                  </a:cubicBezTo>
                  <a:cubicBezTo>
                    <a:pt x="15" y="27"/>
                    <a:pt x="15" y="30"/>
                    <a:pt x="16" y="32"/>
                  </a:cubicBezTo>
                  <a:cubicBezTo>
                    <a:pt x="18" y="34"/>
                    <a:pt x="20" y="35"/>
                    <a:pt x="22" y="37"/>
                  </a:cubicBezTo>
                  <a:cubicBezTo>
                    <a:pt x="24" y="38"/>
                    <a:pt x="26" y="39"/>
                    <a:pt x="29" y="41"/>
                  </a:cubicBezTo>
                  <a:cubicBezTo>
                    <a:pt x="32" y="42"/>
                    <a:pt x="35" y="43"/>
                    <a:pt x="37" y="44"/>
                  </a:cubicBezTo>
                  <a:cubicBezTo>
                    <a:pt x="40" y="45"/>
                    <a:pt x="43" y="46"/>
                    <a:pt x="46" y="48"/>
                  </a:cubicBezTo>
                  <a:cubicBezTo>
                    <a:pt x="49" y="49"/>
                    <a:pt x="51" y="50"/>
                    <a:pt x="53" y="52"/>
                  </a:cubicBezTo>
                  <a:cubicBezTo>
                    <a:pt x="55" y="54"/>
                    <a:pt x="57" y="57"/>
                    <a:pt x="58" y="59"/>
                  </a:cubicBezTo>
                  <a:cubicBezTo>
                    <a:pt x="60" y="62"/>
                    <a:pt x="60" y="65"/>
                    <a:pt x="60" y="69"/>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43" name="Freeform 17"/>
            <p:cNvSpPr>
              <a:spLocks/>
            </p:cNvSpPr>
            <p:nvPr/>
          </p:nvSpPr>
          <p:spPr bwMode="auto">
            <a:xfrm>
              <a:off x="5432410" y="6166383"/>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55B3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4" name="Freeform 18"/>
            <p:cNvSpPr>
              <a:spLocks/>
            </p:cNvSpPr>
            <p:nvPr/>
          </p:nvSpPr>
          <p:spPr bwMode="auto">
            <a:xfrm>
              <a:off x="5432410" y="6166383"/>
              <a:ext cx="136092" cy="153678"/>
            </a:xfrm>
            <a:custGeom>
              <a:avLst/>
              <a:gdLst>
                <a:gd name="T0" fmla="*/ 86 w 86"/>
                <a:gd name="T1" fmla="*/ 99 h 99"/>
                <a:gd name="T2" fmla="*/ 86 w 86"/>
                <a:gd name="T3" fmla="*/ 0 h 99"/>
                <a:gd name="T4" fmla="*/ 0 w 86"/>
                <a:gd name="T5" fmla="*/ 50 h 99"/>
              </a:gdLst>
              <a:ahLst/>
              <a:cxnLst>
                <a:cxn ang="0">
                  <a:pos x="T0" y="T1"/>
                </a:cxn>
                <a:cxn ang="0">
                  <a:pos x="T2" y="T3"/>
                </a:cxn>
                <a:cxn ang="0">
                  <a:pos x="T4" y="T5"/>
                </a:cxn>
              </a:cxnLst>
              <a:rect l="0" t="0" r="r" b="b"/>
              <a:pathLst>
                <a:path w="86" h="99">
                  <a:moveTo>
                    <a:pt x="86" y="99"/>
                  </a:moveTo>
                  <a:lnTo>
                    <a:pt x="86" y="0"/>
                  </a:lnTo>
                  <a:lnTo>
                    <a:pt x="0" y="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5" name="Freeform 19"/>
            <p:cNvSpPr>
              <a:spLocks/>
            </p:cNvSpPr>
            <p:nvPr/>
          </p:nvSpPr>
          <p:spPr bwMode="auto">
            <a:xfrm>
              <a:off x="5427663" y="6259521"/>
              <a:ext cx="136092" cy="152125"/>
            </a:xfrm>
            <a:custGeom>
              <a:avLst/>
              <a:gdLst>
                <a:gd name="T0" fmla="*/ 0 w 86"/>
                <a:gd name="T1" fmla="*/ 0 h 98"/>
                <a:gd name="T2" fmla="*/ 0 w 86"/>
                <a:gd name="T3" fmla="*/ 98 h 98"/>
                <a:gd name="T4" fmla="*/ 86 w 86"/>
                <a:gd name="T5" fmla="*/ 48 h 98"/>
                <a:gd name="T6" fmla="*/ 86 w 86"/>
                <a:gd name="T7" fmla="*/ 48 h 98"/>
                <a:gd name="T8" fmla="*/ 0 w 86"/>
                <a:gd name="T9" fmla="*/ 0 h 98"/>
              </a:gdLst>
              <a:ahLst/>
              <a:cxnLst>
                <a:cxn ang="0">
                  <a:pos x="T0" y="T1"/>
                </a:cxn>
                <a:cxn ang="0">
                  <a:pos x="T2" y="T3"/>
                </a:cxn>
                <a:cxn ang="0">
                  <a:pos x="T4" y="T5"/>
                </a:cxn>
                <a:cxn ang="0">
                  <a:pos x="T6" y="T7"/>
                </a:cxn>
                <a:cxn ang="0">
                  <a:pos x="T8" y="T9"/>
                </a:cxn>
              </a:cxnLst>
              <a:rect l="0" t="0" r="r" b="b"/>
              <a:pathLst>
                <a:path w="86" h="98">
                  <a:moveTo>
                    <a:pt x="0" y="0"/>
                  </a:moveTo>
                  <a:lnTo>
                    <a:pt x="0" y="98"/>
                  </a:lnTo>
                  <a:lnTo>
                    <a:pt x="86" y="48"/>
                  </a:lnTo>
                  <a:lnTo>
                    <a:pt x="86" y="48"/>
                  </a:lnTo>
                  <a:lnTo>
                    <a:pt x="0" y="0"/>
                  </a:lnTo>
                  <a:close/>
                </a:path>
              </a:pathLst>
            </a:custGeom>
            <a:solidFill>
              <a:srgbClr val="F39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6" name="Freeform 20"/>
            <p:cNvSpPr>
              <a:spLocks/>
            </p:cNvSpPr>
            <p:nvPr/>
          </p:nvSpPr>
          <p:spPr bwMode="auto">
            <a:xfrm>
              <a:off x="5432410" y="6349554"/>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E83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7" name="Freeform 21"/>
            <p:cNvSpPr>
              <a:spLocks/>
            </p:cNvSpPr>
            <p:nvPr/>
          </p:nvSpPr>
          <p:spPr bwMode="auto">
            <a:xfrm>
              <a:off x="5582745" y="6166383"/>
              <a:ext cx="136092" cy="153678"/>
            </a:xfrm>
            <a:custGeom>
              <a:avLst/>
              <a:gdLst>
                <a:gd name="T0" fmla="*/ 86 w 86"/>
                <a:gd name="T1" fmla="*/ 50 h 99"/>
                <a:gd name="T2" fmla="*/ 0 w 86"/>
                <a:gd name="T3" fmla="*/ 0 h 99"/>
                <a:gd name="T4" fmla="*/ 0 w 86"/>
                <a:gd name="T5" fmla="*/ 99 h 99"/>
                <a:gd name="T6" fmla="*/ 86 w 86"/>
                <a:gd name="T7" fmla="*/ 50 h 99"/>
              </a:gdLst>
              <a:ahLst/>
              <a:cxnLst>
                <a:cxn ang="0">
                  <a:pos x="T0" y="T1"/>
                </a:cxn>
                <a:cxn ang="0">
                  <a:pos x="T2" y="T3"/>
                </a:cxn>
                <a:cxn ang="0">
                  <a:pos x="T4" y="T5"/>
                </a:cxn>
                <a:cxn ang="0">
                  <a:pos x="T6" y="T7"/>
                </a:cxn>
              </a:cxnLst>
              <a:rect l="0" t="0" r="r" b="b"/>
              <a:pathLst>
                <a:path w="86" h="99">
                  <a:moveTo>
                    <a:pt x="86" y="50"/>
                  </a:moveTo>
                  <a:lnTo>
                    <a:pt x="0" y="0"/>
                  </a:lnTo>
                  <a:lnTo>
                    <a:pt x="0" y="99"/>
                  </a:lnTo>
                  <a:lnTo>
                    <a:pt x="86" y="50"/>
                  </a:lnTo>
                  <a:close/>
                </a:path>
              </a:pathLst>
            </a:custGeom>
            <a:solidFill>
              <a:srgbClr val="00A0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9"/>
          <p:cNvSpPr txBox="1">
            <a:spLocks noChangeArrowheads="1"/>
          </p:cNvSpPr>
          <p:nvPr/>
        </p:nvSpPr>
        <p:spPr bwMode="auto">
          <a:xfrm>
            <a:off x="4427985" y="3765771"/>
            <a:ext cx="4704184" cy="20313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R="0" indent="-228600" fontAlgn="base">
              <a:lnSpc>
                <a:spcPct val="200000"/>
              </a:lnSpc>
              <a:spcBef>
                <a:spcPct val="0"/>
              </a:spcBef>
              <a:spcAft>
                <a:spcPct val="0"/>
              </a:spcAft>
              <a:buClrTx/>
              <a:buSzTx/>
              <a:buFont typeface="+mj-lt"/>
              <a:buAutoNum type="arabicPeriod"/>
              <a:tabLst/>
            </a:pPr>
            <a:r>
              <a:rPr lang="tr-TR" sz="1400"/>
              <a:t>Gezgin Satıcı Problemleri Temel Özellikleri </a:t>
            </a:r>
          </a:p>
          <a:p>
            <a:r>
              <a:rPr lang="tr-TR" sz="1400">
                <a:effectLst/>
              </a:rPr>
              <a:t>2.  </a:t>
            </a:r>
            <a:r>
              <a:rPr lang="tr-TR" sz="1400"/>
              <a:t>Gezgin Satıcı Problemi (GSP) nedir?</a:t>
            </a:r>
          </a:p>
          <a:p>
            <a:pPr>
              <a:lnSpc>
                <a:spcPct val="100000"/>
              </a:lnSpc>
            </a:pPr>
            <a:r>
              <a:rPr lang="tr-TR" sz="1400"/>
              <a:t>3.  GSP neden önemlidir?</a:t>
            </a:r>
          </a:p>
          <a:p>
            <a:pPr>
              <a:lnSpc>
                <a:spcPct val="100000"/>
              </a:lnSpc>
            </a:pPr>
            <a:r>
              <a:rPr lang="tr-TR" sz="1400"/>
              <a:t>4.  Çözüm yöntemleri nelerdir?</a:t>
            </a:r>
          </a:p>
          <a:p>
            <a:pPr>
              <a:lnSpc>
                <a:spcPct val="100000"/>
              </a:lnSpc>
            </a:pPr>
            <a:r>
              <a:rPr lang="tr-TR" sz="1400"/>
              <a:t>5.  Birden fazla gezgin satıcı nasıl modellenir?</a:t>
            </a:r>
          </a:p>
          <a:p>
            <a:pPr>
              <a:lnSpc>
                <a:spcPct val="100000"/>
              </a:lnSpc>
            </a:pPr>
            <a:r>
              <a:rPr lang="tr-TR" sz="1400"/>
              <a:t>6.  Zaman sınırlı GSP problemleri modellemesi nasıl yapılır?</a:t>
            </a:r>
          </a:p>
          <a:p>
            <a:pPr>
              <a:lnSpc>
                <a:spcPct val="100000"/>
              </a:lnSpc>
            </a:pPr>
            <a:r>
              <a:rPr lang="tr-TR" sz="1400"/>
              <a:t>7.  Çinli Postacı problemi nedir?</a:t>
            </a:r>
          </a:p>
          <a:p>
            <a:r>
              <a:rPr lang="tr-TR" sz="1400"/>
              <a:t>8.  Gezgin satıcı ve Çinli postacı problemleri farkı nedir?</a:t>
            </a:r>
            <a:endParaRPr lang="en-US" altLang="ko-KR" sz="1400" dirty="0"/>
          </a:p>
        </p:txBody>
      </p:sp>
      <p:grpSp>
        <p:nvGrpSpPr>
          <p:cNvPr id="2" name="그룹 1">
            <a:extLst>
              <a:ext uri="{FF2B5EF4-FFF2-40B4-BE49-F238E27FC236}">
                <a16:creationId xmlns:a16="http://schemas.microsoft.com/office/drawing/2014/main" id="{D0503BC1-B5E8-4EC2-AA4E-664180DDBE41}"/>
              </a:ext>
            </a:extLst>
          </p:cNvPr>
          <p:cNvGrpSpPr/>
          <p:nvPr/>
        </p:nvGrpSpPr>
        <p:grpSpPr>
          <a:xfrm>
            <a:off x="550179" y="4149080"/>
            <a:ext cx="3733789" cy="797841"/>
            <a:chOff x="1890822" y="4221088"/>
            <a:chExt cx="3733789" cy="797841"/>
          </a:xfrm>
        </p:grpSpPr>
        <p:sp>
          <p:nvSpPr>
            <p:cNvPr id="6" name="직사각형 5"/>
            <p:cNvSpPr/>
            <p:nvPr/>
          </p:nvSpPr>
          <p:spPr>
            <a:xfrm rot="2700000">
              <a:off x="1890822" y="4405073"/>
              <a:ext cx="613856" cy="613856"/>
            </a:xfrm>
            <a:prstGeom prst="rect">
              <a:avLst/>
            </a:prstGeom>
            <a:solidFill>
              <a:srgbClr val="EA6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EA6131"/>
                </a:solidFill>
                <a:latin typeface="+mj-lt"/>
                <a:ea typeface="맑은 고딕" pitchFamily="50" charset="-127"/>
              </a:endParaRPr>
            </a:p>
          </p:txBody>
        </p:sp>
        <p:grpSp>
          <p:nvGrpSpPr>
            <p:cNvPr id="4" name="그룹 3"/>
            <p:cNvGrpSpPr/>
            <p:nvPr/>
          </p:nvGrpSpPr>
          <p:grpSpPr>
            <a:xfrm>
              <a:off x="1907704" y="4221088"/>
              <a:ext cx="3716907" cy="792927"/>
              <a:chOff x="2219144" y="3284144"/>
              <a:chExt cx="3716907" cy="792927"/>
            </a:xfrm>
          </p:grpSpPr>
          <p:sp>
            <p:nvSpPr>
              <p:cNvPr id="10" name="Text Box 5"/>
              <p:cNvSpPr txBox="1">
                <a:spLocks noChangeArrowheads="1"/>
              </p:cNvSpPr>
              <p:nvPr/>
            </p:nvSpPr>
            <p:spPr bwMode="auto">
              <a:xfrm>
                <a:off x="2894078" y="3284144"/>
                <a:ext cx="3041973"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tr-TR" altLang="ko-KR" sz="2400" b="1">
                    <a:solidFill>
                      <a:srgbClr val="EA6131"/>
                    </a:solidFill>
                    <a:latin typeface="+mj-lt"/>
                    <a:ea typeface="맑은 고딕" pitchFamily="50" charset="-127"/>
                    <a:cs typeface="굴림" pitchFamily="50" charset="-127"/>
                  </a:rPr>
                  <a:t>Gezgin Satıcı</a:t>
                </a:r>
                <a:endParaRPr kumimoji="1" lang="en-US" altLang="ko-KR" sz="2400" b="1" dirty="0">
                  <a:solidFill>
                    <a:srgbClr val="EA6131"/>
                  </a:solidFill>
                  <a:latin typeface="+mj-lt"/>
                  <a:ea typeface="맑은 고딕" pitchFamily="50" charset="-127"/>
                  <a:cs typeface="굴림" pitchFamily="50" charset="-127"/>
                </a:endParaRPr>
              </a:p>
            </p:txBody>
          </p:sp>
          <p:sp>
            <p:nvSpPr>
              <p:cNvPr id="11" name="Text Box 4"/>
              <p:cNvSpPr txBox="1">
                <a:spLocks noChangeArrowheads="1"/>
              </p:cNvSpPr>
              <p:nvPr/>
            </p:nvSpPr>
            <p:spPr bwMode="auto">
              <a:xfrm>
                <a:off x="2219144" y="3463524"/>
                <a:ext cx="601447" cy="584775"/>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3200" b="1">
                    <a:solidFill>
                      <a:schemeClr val="bg1"/>
                    </a:solidFill>
                    <a:latin typeface="+mj-lt"/>
                    <a:ea typeface="맑은 고딕" pitchFamily="50" charset="-127"/>
                    <a:cs typeface="굴림" pitchFamily="50" charset="-127"/>
                  </a:rPr>
                  <a:t>0</a:t>
                </a:r>
                <a:r>
                  <a:rPr kumimoji="1" lang="tr-TR" altLang="ko-KR" sz="3200" b="1">
                    <a:solidFill>
                      <a:schemeClr val="bg1"/>
                    </a:solidFill>
                    <a:latin typeface="+mj-lt"/>
                    <a:ea typeface="맑은 고딕" pitchFamily="50" charset="-127"/>
                    <a:cs typeface="굴림" pitchFamily="50" charset="-127"/>
                  </a:rPr>
                  <a:t>9</a:t>
                </a:r>
                <a:endParaRPr kumimoji="1" lang="ko-KR" altLang="ko-KR" sz="3200" b="1" dirty="0">
                  <a:solidFill>
                    <a:schemeClr val="bg1"/>
                  </a:solidFill>
                  <a:latin typeface="+mj-lt"/>
                  <a:ea typeface="맑은 고딕" pitchFamily="50" charset="-127"/>
                  <a:cs typeface="굴림" pitchFamily="50" charset="-127"/>
                </a:endParaRPr>
              </a:p>
            </p:txBody>
          </p:sp>
          <p:sp>
            <p:nvSpPr>
              <p:cNvPr id="12" name="직사각형 11"/>
              <p:cNvSpPr/>
              <p:nvPr/>
            </p:nvSpPr>
            <p:spPr>
              <a:xfrm>
                <a:off x="2894079" y="3676961"/>
                <a:ext cx="2709441" cy="400110"/>
              </a:xfrm>
              <a:prstGeom prst="rect">
                <a:avLst/>
              </a:prstGeom>
            </p:spPr>
            <p:txBody>
              <a:bodyPr wrap="square">
                <a:spAutoFit/>
              </a:bodyPr>
              <a:lstStyle/>
              <a:p>
                <a:pPr lvl="0">
                  <a:lnSpc>
                    <a:spcPts val="1200"/>
                  </a:lnSpc>
                  <a:defRPr/>
                </a:pPr>
                <a:r>
                  <a:rPr lang="en-US" altLang="ko-KR" sz="1100" dirty="0">
                    <a:solidFill>
                      <a:schemeClr val="tx1">
                        <a:lumMod val="85000"/>
                        <a:lumOff val="15000"/>
                      </a:schemeClr>
                    </a:solidFill>
                    <a:latin typeface="+mj-lt"/>
                    <a:ea typeface="맑은 고딕" pitchFamily="50" charset="-127"/>
                    <a:cs typeface="굴림" pitchFamily="50" charset="-127"/>
                  </a:rPr>
                  <a:t>Lorem ipsum dolor sit </a:t>
                </a:r>
                <a:r>
                  <a:rPr lang="en-US" altLang="ko-KR" sz="1100" dirty="0" err="1">
                    <a:solidFill>
                      <a:schemeClr val="tx1">
                        <a:lumMod val="85000"/>
                        <a:lumOff val="15000"/>
                      </a:schemeClr>
                    </a:solidFill>
                    <a:latin typeface="+mj-lt"/>
                    <a:ea typeface="맑은 고딕" pitchFamily="50" charset="-127"/>
                    <a:cs typeface="굴림" pitchFamily="50" charset="-127"/>
                  </a:rPr>
                  <a:t>amet</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simul</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adolescens</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ei</a:t>
                </a:r>
                <a:r>
                  <a:rPr lang="en-US" altLang="ko-KR" sz="1100" dirty="0">
                    <a:solidFill>
                      <a:schemeClr val="tx1">
                        <a:lumMod val="85000"/>
                        <a:lumOff val="15000"/>
                      </a:schemeClr>
                    </a:solidFill>
                    <a:latin typeface="+mj-lt"/>
                    <a:ea typeface="맑은 고딕" pitchFamily="50" charset="-127"/>
                    <a:cs typeface="굴림" pitchFamily="50" charset="-127"/>
                  </a:rPr>
                  <a:t> vis, id </a:t>
                </a:r>
                <a:r>
                  <a:rPr lang="en-US" altLang="ko-KR" sz="1100" dirty="0" err="1">
                    <a:solidFill>
                      <a:schemeClr val="tx1">
                        <a:lumMod val="85000"/>
                        <a:lumOff val="15000"/>
                      </a:schemeClr>
                    </a:solidFill>
                    <a:latin typeface="+mj-lt"/>
                    <a:ea typeface="맑은 고딕" pitchFamily="50" charset="-127"/>
                    <a:cs typeface="굴림" pitchFamily="50" charset="-127"/>
                  </a:rPr>
                  <a:t>nec</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errem</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interesset</a:t>
                </a:r>
                <a:endParaRPr lang="en-US" altLang="ko-KR" sz="1100" dirty="0">
                  <a:solidFill>
                    <a:schemeClr val="tx1">
                      <a:lumMod val="85000"/>
                      <a:lumOff val="15000"/>
                    </a:schemeClr>
                  </a:solidFill>
                  <a:latin typeface="+mj-lt"/>
                  <a:ea typeface="맑은 고딕" pitchFamily="50" charset="-127"/>
                  <a:cs typeface="굴림" pitchFamily="50" charset="-127"/>
                </a:endParaRPr>
              </a:p>
            </p:txBody>
          </p:sp>
        </p:grpSp>
      </p:grpSp>
      <p:cxnSp>
        <p:nvCxnSpPr>
          <p:cNvPr id="9" name="직선 연결선 8"/>
          <p:cNvCxnSpPr/>
          <p:nvPr/>
        </p:nvCxnSpPr>
        <p:spPr>
          <a:xfrm>
            <a:off x="5247574" y="4363728"/>
            <a:ext cx="0" cy="1752424"/>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그룹 8">
            <a:extLst>
              <a:ext uri="{FF2B5EF4-FFF2-40B4-BE49-F238E27FC236}">
                <a16:creationId xmlns:a16="http://schemas.microsoft.com/office/drawing/2014/main" id="{1E25639F-B9AC-4EAA-B209-19ADF009B1CE}"/>
              </a:ext>
            </a:extLst>
          </p:cNvPr>
          <p:cNvGrpSpPr/>
          <p:nvPr/>
        </p:nvGrpSpPr>
        <p:grpSpPr>
          <a:xfrm>
            <a:off x="3563888" y="5445224"/>
            <a:ext cx="3728419" cy="650875"/>
            <a:chOff x="2638129" y="5327184"/>
            <a:chExt cx="3728419" cy="650875"/>
          </a:xfrm>
        </p:grpSpPr>
        <p:sp>
          <p:nvSpPr>
            <p:cNvPr id="87" name="Text Box 5"/>
            <p:cNvSpPr txBox="1">
              <a:spLocks noChangeArrowheads="1"/>
            </p:cNvSpPr>
            <p:nvPr/>
          </p:nvSpPr>
          <p:spPr bwMode="auto">
            <a:xfrm>
              <a:off x="3197898" y="5327184"/>
              <a:ext cx="2952750" cy="307975"/>
            </a:xfrm>
            <a:prstGeom prst="rect">
              <a:avLst/>
            </a:prstGeom>
            <a:noFill/>
            <a:ln w="9525">
              <a:noFill/>
              <a:miter lim="800000"/>
              <a:headEnd/>
              <a:tailEnd/>
            </a:ln>
          </p:spPr>
          <p:txBody>
            <a:bodyPr>
              <a:spAutoFit/>
            </a:bodyPr>
            <a:lstStyle/>
            <a:p>
              <a:pPr>
                <a:defRPr/>
              </a:pPr>
              <a:r>
                <a:rPr lang="en-US" altLang="ko-KR" sz="1400" b="1" dirty="0">
                  <a:solidFill>
                    <a:srgbClr val="5E4722"/>
                  </a:solidFill>
                  <a:latin typeface="+mj-lt"/>
                  <a:ea typeface="맑은 고딕" pitchFamily="50" charset="-127"/>
                </a:rPr>
                <a:t>Insert text here</a:t>
              </a:r>
            </a:p>
          </p:txBody>
        </p:sp>
        <p:sp>
          <p:nvSpPr>
            <p:cNvPr id="88" name="Text Box 11"/>
            <p:cNvSpPr txBox="1">
              <a:spLocks noChangeArrowheads="1"/>
            </p:cNvSpPr>
            <p:nvPr/>
          </p:nvSpPr>
          <p:spPr bwMode="auto">
            <a:xfrm>
              <a:off x="3197898" y="5578009"/>
              <a:ext cx="3168650" cy="400050"/>
            </a:xfrm>
            <a:prstGeom prst="rect">
              <a:avLst/>
            </a:prstGeom>
            <a:noFill/>
            <a:ln w="9525">
              <a:noFill/>
              <a:miter lim="800000"/>
              <a:headEnd/>
              <a:tailEnd/>
            </a:ln>
            <a:effectLst/>
          </p:spPr>
          <p:txBody>
            <a:bodyPr anchor="ctr">
              <a:spAutoFit/>
            </a:bodyPr>
            <a:lstStyle/>
            <a:p>
              <a:pPr>
                <a:lnSpc>
                  <a:spcPts val="1200"/>
                </a:lnSpc>
                <a:defRPr/>
              </a:pPr>
              <a:r>
                <a:rPr lang="en-US" altLang="ko-KR" sz="1100" dirty="0">
                  <a:solidFill>
                    <a:schemeClr val="tx1">
                      <a:lumMod val="85000"/>
                      <a:lumOff val="15000"/>
                    </a:schemeClr>
                  </a:solidFill>
                  <a:latin typeface="+mj-lt"/>
                  <a:ea typeface="맑은 고딕" pitchFamily="50" charset="-127"/>
                  <a:cs typeface="굴림" pitchFamily="50" charset="-127"/>
                </a:rPr>
                <a:t>Lorem ipsum dolor sit </a:t>
              </a:r>
              <a:r>
                <a:rPr lang="en-US" altLang="ko-KR" sz="1100" dirty="0" err="1">
                  <a:solidFill>
                    <a:schemeClr val="tx1">
                      <a:lumMod val="85000"/>
                      <a:lumOff val="15000"/>
                    </a:schemeClr>
                  </a:solidFill>
                  <a:latin typeface="+mj-lt"/>
                  <a:ea typeface="맑은 고딕" pitchFamily="50" charset="-127"/>
                  <a:cs typeface="굴림" pitchFamily="50" charset="-127"/>
                </a:rPr>
                <a:t>amet</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simul</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adolescens</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ei</a:t>
              </a:r>
              <a:r>
                <a:rPr lang="en-US" altLang="ko-KR" sz="1100" dirty="0">
                  <a:solidFill>
                    <a:schemeClr val="tx1">
                      <a:lumMod val="85000"/>
                      <a:lumOff val="15000"/>
                    </a:schemeClr>
                  </a:solidFill>
                  <a:latin typeface="+mj-lt"/>
                  <a:ea typeface="맑은 고딕" pitchFamily="50" charset="-127"/>
                  <a:cs typeface="굴림" pitchFamily="50" charset="-127"/>
                </a:rPr>
                <a:t> vis, id </a:t>
              </a:r>
              <a:r>
                <a:rPr lang="en-US" altLang="ko-KR" sz="1100" dirty="0" err="1">
                  <a:solidFill>
                    <a:schemeClr val="tx1">
                      <a:lumMod val="85000"/>
                      <a:lumOff val="15000"/>
                    </a:schemeClr>
                  </a:solidFill>
                  <a:latin typeface="+mj-lt"/>
                  <a:ea typeface="맑은 고딕" pitchFamily="50" charset="-127"/>
                  <a:cs typeface="굴림" pitchFamily="50" charset="-127"/>
                </a:rPr>
                <a:t>nec</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errem</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interesset</a:t>
              </a:r>
              <a:endParaRPr lang="en-US" altLang="ko-KR" sz="1100" dirty="0">
                <a:solidFill>
                  <a:schemeClr val="tx1">
                    <a:lumMod val="85000"/>
                    <a:lumOff val="15000"/>
                  </a:schemeClr>
                </a:solidFill>
                <a:latin typeface="+mj-lt"/>
                <a:ea typeface="맑은 고딕" pitchFamily="50" charset="-127"/>
                <a:cs typeface="굴림" pitchFamily="50" charset="-127"/>
              </a:endParaRPr>
            </a:p>
          </p:txBody>
        </p:sp>
        <p:sp>
          <p:nvSpPr>
            <p:cNvPr id="89" name="TextBox 13"/>
            <p:cNvSpPr txBox="1">
              <a:spLocks noChangeArrowheads="1"/>
            </p:cNvSpPr>
            <p:nvPr/>
          </p:nvSpPr>
          <p:spPr bwMode="auto">
            <a:xfrm>
              <a:off x="2638129" y="5422176"/>
              <a:ext cx="508473" cy="477054"/>
            </a:xfrm>
            <a:prstGeom prst="rect">
              <a:avLst/>
            </a:prstGeom>
            <a:noFill/>
            <a:ln w="9525">
              <a:noFill/>
              <a:miter lim="800000"/>
              <a:headEnd/>
              <a:tailEnd/>
            </a:ln>
          </p:spPr>
          <p:txBody>
            <a:bodyPr wrap="none">
              <a:spAutoFit/>
            </a:bodyPr>
            <a:lstStyle/>
            <a:p>
              <a:r>
                <a:rPr lang="en-US" altLang="ko-KR" sz="2500" b="1" dirty="0">
                  <a:solidFill>
                    <a:srgbClr val="EA6131"/>
                  </a:solidFill>
                  <a:latin typeface="+mj-lt"/>
                  <a:ea typeface="맑은 고딕" pitchFamily="50" charset="-127"/>
                </a:rPr>
                <a:t>05</a:t>
              </a:r>
              <a:endParaRPr lang="ko-KR" altLang="en-US" sz="2500" b="1" dirty="0">
                <a:solidFill>
                  <a:srgbClr val="EA6131"/>
                </a:solidFill>
                <a:latin typeface="+mj-lt"/>
                <a:ea typeface="맑은 고딕" pitchFamily="50" charset="-127"/>
              </a:endParaRPr>
            </a:p>
          </p:txBody>
        </p:sp>
      </p:grpSp>
      <p:grpSp>
        <p:nvGrpSpPr>
          <p:cNvPr id="3" name="그룹 2">
            <a:extLst>
              <a:ext uri="{FF2B5EF4-FFF2-40B4-BE49-F238E27FC236}">
                <a16:creationId xmlns:a16="http://schemas.microsoft.com/office/drawing/2014/main" id="{30808DBB-FE8A-44B5-9738-473CFB7BC042}"/>
              </a:ext>
            </a:extLst>
          </p:cNvPr>
          <p:cNvGrpSpPr/>
          <p:nvPr/>
        </p:nvGrpSpPr>
        <p:grpSpPr>
          <a:xfrm>
            <a:off x="3563888" y="2580104"/>
            <a:ext cx="3728419" cy="678035"/>
            <a:chOff x="2638129" y="2462064"/>
            <a:chExt cx="3728419" cy="678035"/>
          </a:xfrm>
        </p:grpSpPr>
        <p:sp>
          <p:nvSpPr>
            <p:cNvPr id="18" name="Text Box 5"/>
            <p:cNvSpPr txBox="1">
              <a:spLocks noChangeArrowheads="1"/>
            </p:cNvSpPr>
            <p:nvPr/>
          </p:nvSpPr>
          <p:spPr bwMode="auto">
            <a:xfrm>
              <a:off x="3197898" y="2462064"/>
              <a:ext cx="2952750" cy="307975"/>
            </a:xfrm>
            <a:prstGeom prst="rect">
              <a:avLst/>
            </a:prstGeom>
            <a:noFill/>
            <a:ln w="9525">
              <a:noFill/>
              <a:miter lim="800000"/>
              <a:headEnd/>
              <a:tailEnd/>
            </a:ln>
          </p:spPr>
          <p:txBody>
            <a:bodyPr>
              <a:spAutoFit/>
            </a:bodyPr>
            <a:lstStyle/>
            <a:p>
              <a:pPr>
                <a:defRPr/>
              </a:pPr>
              <a:r>
                <a:rPr lang="en-US" altLang="ko-KR" sz="1400" b="1" dirty="0">
                  <a:solidFill>
                    <a:srgbClr val="5E4722"/>
                  </a:solidFill>
                  <a:latin typeface="+mj-lt"/>
                  <a:ea typeface="맑은 고딕" pitchFamily="50" charset="-127"/>
                </a:rPr>
                <a:t>Insert text here</a:t>
              </a:r>
            </a:p>
          </p:txBody>
        </p:sp>
        <p:sp>
          <p:nvSpPr>
            <p:cNvPr id="19" name="Text Box 11"/>
            <p:cNvSpPr txBox="1">
              <a:spLocks noChangeArrowheads="1"/>
            </p:cNvSpPr>
            <p:nvPr/>
          </p:nvSpPr>
          <p:spPr bwMode="auto">
            <a:xfrm>
              <a:off x="3197898" y="2712889"/>
              <a:ext cx="3168650" cy="400050"/>
            </a:xfrm>
            <a:prstGeom prst="rect">
              <a:avLst/>
            </a:prstGeom>
            <a:noFill/>
            <a:ln w="9525">
              <a:noFill/>
              <a:miter lim="800000"/>
              <a:headEnd/>
              <a:tailEnd/>
            </a:ln>
            <a:effectLst/>
          </p:spPr>
          <p:txBody>
            <a:bodyPr anchor="ctr">
              <a:spAutoFit/>
            </a:bodyPr>
            <a:lstStyle/>
            <a:p>
              <a:pPr>
                <a:lnSpc>
                  <a:spcPts val="1200"/>
                </a:lnSpc>
                <a:defRPr/>
              </a:pPr>
              <a:r>
                <a:rPr lang="en-US" altLang="ko-KR" sz="1100" dirty="0">
                  <a:solidFill>
                    <a:schemeClr val="tx1">
                      <a:lumMod val="85000"/>
                      <a:lumOff val="15000"/>
                    </a:schemeClr>
                  </a:solidFill>
                  <a:latin typeface="+mj-lt"/>
                  <a:ea typeface="맑은 고딕" pitchFamily="50" charset="-127"/>
                  <a:cs typeface="굴림" pitchFamily="50" charset="-127"/>
                </a:rPr>
                <a:t>Lorem ipsum dolor sit </a:t>
              </a:r>
              <a:r>
                <a:rPr lang="en-US" altLang="ko-KR" sz="1100" dirty="0" err="1">
                  <a:solidFill>
                    <a:schemeClr val="tx1">
                      <a:lumMod val="85000"/>
                      <a:lumOff val="15000"/>
                    </a:schemeClr>
                  </a:solidFill>
                  <a:latin typeface="+mj-lt"/>
                  <a:ea typeface="맑은 고딕" pitchFamily="50" charset="-127"/>
                  <a:cs typeface="굴림" pitchFamily="50" charset="-127"/>
                </a:rPr>
                <a:t>amet</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simul</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adolescens</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ei</a:t>
              </a:r>
              <a:r>
                <a:rPr lang="en-US" altLang="ko-KR" sz="1100" dirty="0">
                  <a:solidFill>
                    <a:schemeClr val="tx1">
                      <a:lumMod val="85000"/>
                      <a:lumOff val="15000"/>
                    </a:schemeClr>
                  </a:solidFill>
                  <a:latin typeface="+mj-lt"/>
                  <a:ea typeface="맑은 고딕" pitchFamily="50" charset="-127"/>
                  <a:cs typeface="굴림" pitchFamily="50" charset="-127"/>
                </a:rPr>
                <a:t> vis, id </a:t>
              </a:r>
              <a:r>
                <a:rPr lang="en-US" altLang="ko-KR" sz="1100" dirty="0" err="1">
                  <a:solidFill>
                    <a:schemeClr val="tx1">
                      <a:lumMod val="85000"/>
                      <a:lumOff val="15000"/>
                    </a:schemeClr>
                  </a:solidFill>
                  <a:latin typeface="+mj-lt"/>
                  <a:ea typeface="맑은 고딕" pitchFamily="50" charset="-127"/>
                  <a:cs typeface="굴림" pitchFamily="50" charset="-127"/>
                </a:rPr>
                <a:t>nec</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errem</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interesset</a:t>
              </a:r>
              <a:endParaRPr lang="en-US" altLang="ko-KR" sz="1100" dirty="0">
                <a:solidFill>
                  <a:schemeClr val="tx1">
                    <a:lumMod val="85000"/>
                    <a:lumOff val="15000"/>
                  </a:schemeClr>
                </a:solidFill>
                <a:latin typeface="+mj-lt"/>
                <a:ea typeface="맑은 고딕" pitchFamily="50" charset="-127"/>
                <a:cs typeface="굴림" pitchFamily="50" charset="-127"/>
              </a:endParaRPr>
            </a:p>
          </p:txBody>
        </p:sp>
        <p:sp>
          <p:nvSpPr>
            <p:cNvPr id="20" name="TextBox 13"/>
            <p:cNvSpPr txBox="1">
              <a:spLocks noChangeArrowheads="1"/>
            </p:cNvSpPr>
            <p:nvPr/>
          </p:nvSpPr>
          <p:spPr bwMode="auto">
            <a:xfrm>
              <a:off x="2638129" y="2557056"/>
              <a:ext cx="508473" cy="477054"/>
            </a:xfrm>
            <a:prstGeom prst="rect">
              <a:avLst/>
            </a:prstGeom>
            <a:noFill/>
            <a:ln w="9525">
              <a:noFill/>
              <a:miter lim="800000"/>
              <a:headEnd/>
              <a:tailEnd/>
            </a:ln>
          </p:spPr>
          <p:txBody>
            <a:bodyPr wrap="none">
              <a:spAutoFit/>
            </a:bodyPr>
            <a:lstStyle/>
            <a:p>
              <a:r>
                <a:rPr lang="en-US" altLang="ko-KR" sz="2500" b="1" dirty="0">
                  <a:solidFill>
                    <a:srgbClr val="EA6131"/>
                  </a:solidFill>
                  <a:latin typeface="+mj-lt"/>
                  <a:ea typeface="맑은 고딕" pitchFamily="50" charset="-127"/>
                </a:rPr>
                <a:t>01</a:t>
              </a:r>
              <a:endParaRPr lang="ko-KR" altLang="en-US" sz="2500" b="1" dirty="0">
                <a:solidFill>
                  <a:srgbClr val="EA6131"/>
                </a:solidFill>
                <a:latin typeface="+mj-lt"/>
                <a:ea typeface="맑은 고딕" pitchFamily="50" charset="-127"/>
              </a:endParaRPr>
            </a:p>
          </p:txBody>
        </p:sp>
        <p:cxnSp>
          <p:nvCxnSpPr>
            <p:cNvPr id="5" name="직선 연결선 4"/>
            <p:cNvCxnSpPr/>
            <p:nvPr/>
          </p:nvCxnSpPr>
          <p:spPr>
            <a:xfrm>
              <a:off x="2737654" y="3140099"/>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4" name="그룹 3">
            <a:extLst>
              <a:ext uri="{FF2B5EF4-FFF2-40B4-BE49-F238E27FC236}">
                <a16:creationId xmlns:a16="http://schemas.microsoft.com/office/drawing/2014/main" id="{FB9CA378-7FC1-47A3-8B90-3FF15AA93296}"/>
              </a:ext>
            </a:extLst>
          </p:cNvPr>
          <p:cNvGrpSpPr/>
          <p:nvPr/>
        </p:nvGrpSpPr>
        <p:grpSpPr>
          <a:xfrm>
            <a:off x="3563888" y="3296384"/>
            <a:ext cx="3728419" cy="676978"/>
            <a:chOff x="2638129" y="3178344"/>
            <a:chExt cx="3728419" cy="676978"/>
          </a:xfrm>
        </p:grpSpPr>
        <p:sp>
          <p:nvSpPr>
            <p:cNvPr id="72" name="Text Box 5"/>
            <p:cNvSpPr txBox="1">
              <a:spLocks noChangeArrowheads="1"/>
            </p:cNvSpPr>
            <p:nvPr/>
          </p:nvSpPr>
          <p:spPr bwMode="auto">
            <a:xfrm>
              <a:off x="3197898" y="3178344"/>
              <a:ext cx="2952750" cy="307975"/>
            </a:xfrm>
            <a:prstGeom prst="rect">
              <a:avLst/>
            </a:prstGeom>
            <a:noFill/>
            <a:ln w="9525">
              <a:noFill/>
              <a:miter lim="800000"/>
              <a:headEnd/>
              <a:tailEnd/>
            </a:ln>
          </p:spPr>
          <p:txBody>
            <a:bodyPr>
              <a:spAutoFit/>
            </a:bodyPr>
            <a:lstStyle/>
            <a:p>
              <a:pPr>
                <a:defRPr/>
              </a:pPr>
              <a:r>
                <a:rPr lang="en-US" altLang="ko-KR" sz="1400" b="1" dirty="0">
                  <a:solidFill>
                    <a:srgbClr val="5E4722"/>
                  </a:solidFill>
                  <a:latin typeface="+mj-lt"/>
                  <a:ea typeface="맑은 고딕" pitchFamily="50" charset="-127"/>
                </a:rPr>
                <a:t>Insert text here</a:t>
              </a:r>
            </a:p>
          </p:txBody>
        </p:sp>
        <p:sp>
          <p:nvSpPr>
            <p:cNvPr id="73" name="Text Box 11"/>
            <p:cNvSpPr txBox="1">
              <a:spLocks noChangeArrowheads="1"/>
            </p:cNvSpPr>
            <p:nvPr/>
          </p:nvSpPr>
          <p:spPr bwMode="auto">
            <a:xfrm>
              <a:off x="3197898" y="3429169"/>
              <a:ext cx="3168650" cy="400050"/>
            </a:xfrm>
            <a:prstGeom prst="rect">
              <a:avLst/>
            </a:prstGeom>
            <a:noFill/>
            <a:ln w="9525">
              <a:noFill/>
              <a:miter lim="800000"/>
              <a:headEnd/>
              <a:tailEnd/>
            </a:ln>
            <a:effectLst/>
          </p:spPr>
          <p:txBody>
            <a:bodyPr anchor="ctr">
              <a:spAutoFit/>
            </a:bodyPr>
            <a:lstStyle/>
            <a:p>
              <a:pPr>
                <a:lnSpc>
                  <a:spcPts val="1200"/>
                </a:lnSpc>
                <a:defRPr/>
              </a:pPr>
              <a:r>
                <a:rPr lang="en-US" altLang="ko-KR" sz="1100" dirty="0">
                  <a:solidFill>
                    <a:schemeClr val="tx1">
                      <a:lumMod val="85000"/>
                      <a:lumOff val="15000"/>
                    </a:schemeClr>
                  </a:solidFill>
                  <a:latin typeface="+mj-lt"/>
                  <a:ea typeface="맑은 고딕" pitchFamily="50" charset="-127"/>
                  <a:cs typeface="굴림" pitchFamily="50" charset="-127"/>
                </a:rPr>
                <a:t>Lorem ipsum dolor sit </a:t>
              </a:r>
              <a:r>
                <a:rPr lang="en-US" altLang="ko-KR" sz="1100" dirty="0" err="1">
                  <a:solidFill>
                    <a:schemeClr val="tx1">
                      <a:lumMod val="85000"/>
                      <a:lumOff val="15000"/>
                    </a:schemeClr>
                  </a:solidFill>
                  <a:latin typeface="+mj-lt"/>
                  <a:ea typeface="맑은 고딕" pitchFamily="50" charset="-127"/>
                  <a:cs typeface="굴림" pitchFamily="50" charset="-127"/>
                </a:rPr>
                <a:t>amet</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simul</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adolescens</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ei</a:t>
              </a:r>
              <a:r>
                <a:rPr lang="en-US" altLang="ko-KR" sz="1100" dirty="0">
                  <a:solidFill>
                    <a:schemeClr val="tx1">
                      <a:lumMod val="85000"/>
                      <a:lumOff val="15000"/>
                    </a:schemeClr>
                  </a:solidFill>
                  <a:latin typeface="+mj-lt"/>
                  <a:ea typeface="맑은 고딕" pitchFamily="50" charset="-127"/>
                  <a:cs typeface="굴림" pitchFamily="50" charset="-127"/>
                </a:rPr>
                <a:t> vis, id </a:t>
              </a:r>
              <a:r>
                <a:rPr lang="en-US" altLang="ko-KR" sz="1100" dirty="0" err="1">
                  <a:solidFill>
                    <a:schemeClr val="tx1">
                      <a:lumMod val="85000"/>
                      <a:lumOff val="15000"/>
                    </a:schemeClr>
                  </a:solidFill>
                  <a:latin typeface="+mj-lt"/>
                  <a:ea typeface="맑은 고딕" pitchFamily="50" charset="-127"/>
                  <a:cs typeface="굴림" pitchFamily="50" charset="-127"/>
                </a:rPr>
                <a:t>nec</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errem</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interesset</a:t>
              </a:r>
              <a:endParaRPr lang="en-US" altLang="ko-KR" sz="1100" dirty="0">
                <a:solidFill>
                  <a:schemeClr val="tx1">
                    <a:lumMod val="85000"/>
                    <a:lumOff val="15000"/>
                  </a:schemeClr>
                </a:solidFill>
                <a:latin typeface="+mj-lt"/>
                <a:ea typeface="맑은 고딕" pitchFamily="50" charset="-127"/>
                <a:cs typeface="굴림" pitchFamily="50" charset="-127"/>
              </a:endParaRPr>
            </a:p>
          </p:txBody>
        </p:sp>
        <p:sp>
          <p:nvSpPr>
            <p:cNvPr id="74" name="TextBox 13"/>
            <p:cNvSpPr txBox="1">
              <a:spLocks noChangeArrowheads="1"/>
            </p:cNvSpPr>
            <p:nvPr/>
          </p:nvSpPr>
          <p:spPr bwMode="auto">
            <a:xfrm>
              <a:off x="2638129" y="3273336"/>
              <a:ext cx="508473" cy="477054"/>
            </a:xfrm>
            <a:prstGeom prst="rect">
              <a:avLst/>
            </a:prstGeom>
            <a:noFill/>
            <a:ln w="9525">
              <a:noFill/>
              <a:miter lim="800000"/>
              <a:headEnd/>
              <a:tailEnd/>
            </a:ln>
          </p:spPr>
          <p:txBody>
            <a:bodyPr wrap="none">
              <a:spAutoFit/>
            </a:bodyPr>
            <a:lstStyle/>
            <a:p>
              <a:r>
                <a:rPr lang="en-US" altLang="ko-KR" sz="2500" b="1" dirty="0">
                  <a:solidFill>
                    <a:srgbClr val="EA6131"/>
                  </a:solidFill>
                  <a:latin typeface="+mj-lt"/>
                  <a:ea typeface="맑은 고딕" pitchFamily="50" charset="-127"/>
                </a:rPr>
                <a:t>02</a:t>
              </a:r>
              <a:endParaRPr lang="ko-KR" altLang="en-US" sz="2500" b="1" dirty="0">
                <a:solidFill>
                  <a:srgbClr val="EA6131"/>
                </a:solidFill>
                <a:latin typeface="+mj-lt"/>
                <a:ea typeface="맑은 고딕" pitchFamily="50" charset="-127"/>
              </a:endParaRPr>
            </a:p>
          </p:txBody>
        </p:sp>
        <p:cxnSp>
          <p:nvCxnSpPr>
            <p:cNvPr id="31" name="직선 연결선 30"/>
            <p:cNvCxnSpPr/>
            <p:nvPr/>
          </p:nvCxnSpPr>
          <p:spPr>
            <a:xfrm>
              <a:off x="2737654" y="3855322"/>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6" name="그룹 5">
            <a:extLst>
              <a:ext uri="{FF2B5EF4-FFF2-40B4-BE49-F238E27FC236}">
                <a16:creationId xmlns:a16="http://schemas.microsoft.com/office/drawing/2014/main" id="{72C31318-557D-4058-9AB1-73285F00017F}"/>
              </a:ext>
            </a:extLst>
          </p:cNvPr>
          <p:cNvGrpSpPr/>
          <p:nvPr/>
        </p:nvGrpSpPr>
        <p:grpSpPr>
          <a:xfrm>
            <a:off x="3563888" y="4012664"/>
            <a:ext cx="3728419" cy="675922"/>
            <a:chOff x="2638129" y="3894624"/>
            <a:chExt cx="3728419" cy="675922"/>
          </a:xfrm>
        </p:grpSpPr>
        <p:sp>
          <p:nvSpPr>
            <p:cNvPr id="77" name="Text Box 5"/>
            <p:cNvSpPr txBox="1">
              <a:spLocks noChangeArrowheads="1"/>
            </p:cNvSpPr>
            <p:nvPr/>
          </p:nvSpPr>
          <p:spPr bwMode="auto">
            <a:xfrm>
              <a:off x="3197898" y="3894624"/>
              <a:ext cx="2952750" cy="307975"/>
            </a:xfrm>
            <a:prstGeom prst="rect">
              <a:avLst/>
            </a:prstGeom>
            <a:noFill/>
            <a:ln w="9525">
              <a:noFill/>
              <a:miter lim="800000"/>
              <a:headEnd/>
              <a:tailEnd/>
            </a:ln>
          </p:spPr>
          <p:txBody>
            <a:bodyPr>
              <a:spAutoFit/>
            </a:bodyPr>
            <a:lstStyle/>
            <a:p>
              <a:pPr>
                <a:defRPr/>
              </a:pPr>
              <a:r>
                <a:rPr lang="en-US" altLang="ko-KR" sz="1400" b="1" dirty="0">
                  <a:solidFill>
                    <a:srgbClr val="5E4722"/>
                  </a:solidFill>
                  <a:latin typeface="+mj-lt"/>
                  <a:ea typeface="맑은 고딕" pitchFamily="50" charset="-127"/>
                </a:rPr>
                <a:t>Insert text here</a:t>
              </a:r>
            </a:p>
          </p:txBody>
        </p:sp>
        <p:sp>
          <p:nvSpPr>
            <p:cNvPr id="78" name="Text Box 11"/>
            <p:cNvSpPr txBox="1">
              <a:spLocks noChangeArrowheads="1"/>
            </p:cNvSpPr>
            <p:nvPr/>
          </p:nvSpPr>
          <p:spPr bwMode="auto">
            <a:xfrm>
              <a:off x="3197898" y="4145449"/>
              <a:ext cx="3168650" cy="400050"/>
            </a:xfrm>
            <a:prstGeom prst="rect">
              <a:avLst/>
            </a:prstGeom>
            <a:noFill/>
            <a:ln w="9525">
              <a:noFill/>
              <a:miter lim="800000"/>
              <a:headEnd/>
              <a:tailEnd/>
            </a:ln>
            <a:effectLst/>
          </p:spPr>
          <p:txBody>
            <a:bodyPr anchor="ctr">
              <a:spAutoFit/>
            </a:bodyPr>
            <a:lstStyle/>
            <a:p>
              <a:pPr>
                <a:lnSpc>
                  <a:spcPts val="1200"/>
                </a:lnSpc>
                <a:defRPr/>
              </a:pPr>
              <a:r>
                <a:rPr lang="en-US" altLang="ko-KR" sz="1100" dirty="0">
                  <a:solidFill>
                    <a:schemeClr val="tx1">
                      <a:lumMod val="85000"/>
                      <a:lumOff val="15000"/>
                    </a:schemeClr>
                  </a:solidFill>
                  <a:latin typeface="+mj-lt"/>
                  <a:ea typeface="맑은 고딕" pitchFamily="50" charset="-127"/>
                  <a:cs typeface="굴림" pitchFamily="50" charset="-127"/>
                </a:rPr>
                <a:t>Lorem ipsum dolor sit </a:t>
              </a:r>
              <a:r>
                <a:rPr lang="en-US" altLang="ko-KR" sz="1100" dirty="0" err="1">
                  <a:solidFill>
                    <a:schemeClr val="tx1">
                      <a:lumMod val="85000"/>
                      <a:lumOff val="15000"/>
                    </a:schemeClr>
                  </a:solidFill>
                  <a:latin typeface="+mj-lt"/>
                  <a:ea typeface="맑은 고딕" pitchFamily="50" charset="-127"/>
                  <a:cs typeface="굴림" pitchFamily="50" charset="-127"/>
                </a:rPr>
                <a:t>amet</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simul</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adolescens</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ei</a:t>
              </a:r>
              <a:r>
                <a:rPr lang="en-US" altLang="ko-KR" sz="1100" dirty="0">
                  <a:solidFill>
                    <a:schemeClr val="tx1">
                      <a:lumMod val="85000"/>
                      <a:lumOff val="15000"/>
                    </a:schemeClr>
                  </a:solidFill>
                  <a:latin typeface="+mj-lt"/>
                  <a:ea typeface="맑은 고딕" pitchFamily="50" charset="-127"/>
                  <a:cs typeface="굴림" pitchFamily="50" charset="-127"/>
                </a:rPr>
                <a:t> vis, id </a:t>
              </a:r>
              <a:r>
                <a:rPr lang="en-US" altLang="ko-KR" sz="1100" dirty="0" err="1">
                  <a:solidFill>
                    <a:schemeClr val="tx1">
                      <a:lumMod val="85000"/>
                      <a:lumOff val="15000"/>
                    </a:schemeClr>
                  </a:solidFill>
                  <a:latin typeface="+mj-lt"/>
                  <a:ea typeface="맑은 고딕" pitchFamily="50" charset="-127"/>
                  <a:cs typeface="굴림" pitchFamily="50" charset="-127"/>
                </a:rPr>
                <a:t>nec</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errem</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interesset</a:t>
              </a:r>
              <a:endParaRPr lang="en-US" altLang="ko-KR" sz="1100" dirty="0">
                <a:solidFill>
                  <a:schemeClr val="tx1">
                    <a:lumMod val="85000"/>
                    <a:lumOff val="15000"/>
                  </a:schemeClr>
                </a:solidFill>
                <a:latin typeface="+mj-lt"/>
                <a:ea typeface="맑은 고딕" pitchFamily="50" charset="-127"/>
                <a:cs typeface="굴림" pitchFamily="50" charset="-127"/>
              </a:endParaRPr>
            </a:p>
          </p:txBody>
        </p:sp>
        <p:sp>
          <p:nvSpPr>
            <p:cNvPr id="79" name="TextBox 13"/>
            <p:cNvSpPr txBox="1">
              <a:spLocks noChangeArrowheads="1"/>
            </p:cNvSpPr>
            <p:nvPr/>
          </p:nvSpPr>
          <p:spPr bwMode="auto">
            <a:xfrm>
              <a:off x="2638129" y="3989616"/>
              <a:ext cx="508473" cy="477054"/>
            </a:xfrm>
            <a:prstGeom prst="rect">
              <a:avLst/>
            </a:prstGeom>
            <a:noFill/>
            <a:ln w="9525">
              <a:noFill/>
              <a:miter lim="800000"/>
              <a:headEnd/>
              <a:tailEnd/>
            </a:ln>
          </p:spPr>
          <p:txBody>
            <a:bodyPr wrap="none">
              <a:spAutoFit/>
            </a:bodyPr>
            <a:lstStyle/>
            <a:p>
              <a:r>
                <a:rPr lang="en-US" altLang="ko-KR" sz="2500" b="1" dirty="0">
                  <a:solidFill>
                    <a:srgbClr val="EA6131"/>
                  </a:solidFill>
                  <a:latin typeface="+mj-lt"/>
                  <a:ea typeface="맑은 고딕" pitchFamily="50" charset="-127"/>
                </a:rPr>
                <a:t>03</a:t>
              </a:r>
              <a:endParaRPr lang="ko-KR" altLang="en-US" sz="2500" b="1" dirty="0">
                <a:solidFill>
                  <a:srgbClr val="EA6131"/>
                </a:solidFill>
                <a:latin typeface="+mj-lt"/>
                <a:ea typeface="맑은 고딕" pitchFamily="50" charset="-127"/>
              </a:endParaRPr>
            </a:p>
          </p:txBody>
        </p:sp>
        <p:cxnSp>
          <p:nvCxnSpPr>
            <p:cNvPr id="32" name="직선 연결선 31"/>
            <p:cNvCxnSpPr/>
            <p:nvPr/>
          </p:nvCxnSpPr>
          <p:spPr>
            <a:xfrm>
              <a:off x="2737654" y="4570546"/>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7" name="그룹 6">
            <a:extLst>
              <a:ext uri="{FF2B5EF4-FFF2-40B4-BE49-F238E27FC236}">
                <a16:creationId xmlns:a16="http://schemas.microsoft.com/office/drawing/2014/main" id="{BE259C7F-4910-4B72-BC6E-900D92D7F29D}"/>
              </a:ext>
            </a:extLst>
          </p:cNvPr>
          <p:cNvGrpSpPr/>
          <p:nvPr/>
        </p:nvGrpSpPr>
        <p:grpSpPr>
          <a:xfrm>
            <a:off x="3563888" y="4728944"/>
            <a:ext cx="3728419" cy="683919"/>
            <a:chOff x="2638129" y="4610904"/>
            <a:chExt cx="3728419" cy="683919"/>
          </a:xfrm>
        </p:grpSpPr>
        <p:sp>
          <p:nvSpPr>
            <p:cNvPr id="82" name="Text Box 5"/>
            <p:cNvSpPr txBox="1">
              <a:spLocks noChangeArrowheads="1"/>
            </p:cNvSpPr>
            <p:nvPr/>
          </p:nvSpPr>
          <p:spPr bwMode="auto">
            <a:xfrm>
              <a:off x="3197898" y="4610904"/>
              <a:ext cx="2952750" cy="307975"/>
            </a:xfrm>
            <a:prstGeom prst="rect">
              <a:avLst/>
            </a:prstGeom>
            <a:noFill/>
            <a:ln w="9525">
              <a:noFill/>
              <a:miter lim="800000"/>
              <a:headEnd/>
              <a:tailEnd/>
            </a:ln>
          </p:spPr>
          <p:txBody>
            <a:bodyPr>
              <a:spAutoFit/>
            </a:bodyPr>
            <a:lstStyle/>
            <a:p>
              <a:pPr>
                <a:defRPr/>
              </a:pPr>
              <a:r>
                <a:rPr lang="en-US" altLang="ko-KR" sz="1400" b="1" dirty="0">
                  <a:solidFill>
                    <a:srgbClr val="5E4722"/>
                  </a:solidFill>
                  <a:latin typeface="+mj-lt"/>
                  <a:ea typeface="맑은 고딕" pitchFamily="50" charset="-127"/>
                </a:rPr>
                <a:t>Insert text here</a:t>
              </a:r>
            </a:p>
          </p:txBody>
        </p:sp>
        <p:sp>
          <p:nvSpPr>
            <p:cNvPr id="83" name="Text Box 11"/>
            <p:cNvSpPr txBox="1">
              <a:spLocks noChangeArrowheads="1"/>
            </p:cNvSpPr>
            <p:nvPr/>
          </p:nvSpPr>
          <p:spPr bwMode="auto">
            <a:xfrm>
              <a:off x="3197898" y="4861729"/>
              <a:ext cx="3168650" cy="400050"/>
            </a:xfrm>
            <a:prstGeom prst="rect">
              <a:avLst/>
            </a:prstGeom>
            <a:noFill/>
            <a:ln w="9525">
              <a:noFill/>
              <a:miter lim="800000"/>
              <a:headEnd/>
              <a:tailEnd/>
            </a:ln>
            <a:effectLst/>
          </p:spPr>
          <p:txBody>
            <a:bodyPr anchor="ctr">
              <a:spAutoFit/>
            </a:bodyPr>
            <a:lstStyle/>
            <a:p>
              <a:pPr>
                <a:lnSpc>
                  <a:spcPts val="1200"/>
                </a:lnSpc>
                <a:defRPr/>
              </a:pPr>
              <a:r>
                <a:rPr lang="en-US" altLang="ko-KR" sz="1100" dirty="0">
                  <a:solidFill>
                    <a:schemeClr val="tx1">
                      <a:lumMod val="85000"/>
                      <a:lumOff val="15000"/>
                    </a:schemeClr>
                  </a:solidFill>
                  <a:latin typeface="+mj-lt"/>
                  <a:ea typeface="맑은 고딕" pitchFamily="50" charset="-127"/>
                  <a:cs typeface="굴림" pitchFamily="50" charset="-127"/>
                </a:rPr>
                <a:t>Lorem ipsum dolor sit </a:t>
              </a:r>
              <a:r>
                <a:rPr lang="en-US" altLang="ko-KR" sz="1100" dirty="0" err="1">
                  <a:solidFill>
                    <a:schemeClr val="tx1">
                      <a:lumMod val="85000"/>
                      <a:lumOff val="15000"/>
                    </a:schemeClr>
                  </a:solidFill>
                  <a:latin typeface="+mj-lt"/>
                  <a:ea typeface="맑은 고딕" pitchFamily="50" charset="-127"/>
                  <a:cs typeface="굴림" pitchFamily="50" charset="-127"/>
                </a:rPr>
                <a:t>amet</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simul</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adolescens</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ei</a:t>
              </a:r>
              <a:r>
                <a:rPr lang="en-US" altLang="ko-KR" sz="1100" dirty="0">
                  <a:solidFill>
                    <a:schemeClr val="tx1">
                      <a:lumMod val="85000"/>
                      <a:lumOff val="15000"/>
                    </a:schemeClr>
                  </a:solidFill>
                  <a:latin typeface="+mj-lt"/>
                  <a:ea typeface="맑은 고딕" pitchFamily="50" charset="-127"/>
                  <a:cs typeface="굴림" pitchFamily="50" charset="-127"/>
                </a:rPr>
                <a:t> vis, id </a:t>
              </a:r>
              <a:r>
                <a:rPr lang="en-US" altLang="ko-KR" sz="1100" dirty="0" err="1">
                  <a:solidFill>
                    <a:schemeClr val="tx1">
                      <a:lumMod val="85000"/>
                      <a:lumOff val="15000"/>
                    </a:schemeClr>
                  </a:solidFill>
                  <a:latin typeface="+mj-lt"/>
                  <a:ea typeface="맑은 고딕" pitchFamily="50" charset="-127"/>
                  <a:cs typeface="굴림" pitchFamily="50" charset="-127"/>
                </a:rPr>
                <a:t>nec</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errem</a:t>
              </a:r>
              <a:r>
                <a:rPr lang="en-US" altLang="ko-KR" sz="1100" dirty="0">
                  <a:solidFill>
                    <a:schemeClr val="tx1">
                      <a:lumMod val="85000"/>
                      <a:lumOff val="15000"/>
                    </a:schemeClr>
                  </a:solidFill>
                  <a:latin typeface="+mj-lt"/>
                  <a:ea typeface="맑은 고딕" pitchFamily="50" charset="-127"/>
                  <a:cs typeface="굴림" pitchFamily="50" charset="-127"/>
                </a:rPr>
                <a:t> </a:t>
              </a:r>
              <a:r>
                <a:rPr lang="en-US" altLang="ko-KR" sz="1100" dirty="0" err="1">
                  <a:solidFill>
                    <a:schemeClr val="tx1">
                      <a:lumMod val="85000"/>
                      <a:lumOff val="15000"/>
                    </a:schemeClr>
                  </a:solidFill>
                  <a:latin typeface="+mj-lt"/>
                  <a:ea typeface="맑은 고딕" pitchFamily="50" charset="-127"/>
                  <a:cs typeface="굴림" pitchFamily="50" charset="-127"/>
                </a:rPr>
                <a:t>interesset</a:t>
              </a:r>
              <a:endParaRPr lang="en-US" altLang="ko-KR" sz="1100" dirty="0">
                <a:solidFill>
                  <a:schemeClr val="tx1">
                    <a:lumMod val="85000"/>
                    <a:lumOff val="15000"/>
                  </a:schemeClr>
                </a:solidFill>
                <a:latin typeface="+mj-lt"/>
                <a:ea typeface="맑은 고딕" pitchFamily="50" charset="-127"/>
                <a:cs typeface="굴림" pitchFamily="50" charset="-127"/>
              </a:endParaRPr>
            </a:p>
          </p:txBody>
        </p:sp>
        <p:sp>
          <p:nvSpPr>
            <p:cNvPr id="84" name="TextBox 13"/>
            <p:cNvSpPr txBox="1">
              <a:spLocks noChangeArrowheads="1"/>
            </p:cNvSpPr>
            <p:nvPr/>
          </p:nvSpPr>
          <p:spPr bwMode="auto">
            <a:xfrm>
              <a:off x="2638129" y="4705896"/>
              <a:ext cx="508473" cy="477054"/>
            </a:xfrm>
            <a:prstGeom prst="rect">
              <a:avLst/>
            </a:prstGeom>
            <a:noFill/>
            <a:ln w="9525">
              <a:noFill/>
              <a:miter lim="800000"/>
              <a:headEnd/>
              <a:tailEnd/>
            </a:ln>
          </p:spPr>
          <p:txBody>
            <a:bodyPr wrap="none">
              <a:spAutoFit/>
            </a:bodyPr>
            <a:lstStyle/>
            <a:p>
              <a:r>
                <a:rPr lang="en-US" altLang="ko-KR" sz="2500" b="1" dirty="0">
                  <a:solidFill>
                    <a:srgbClr val="EA6131"/>
                  </a:solidFill>
                  <a:latin typeface="+mj-lt"/>
                  <a:ea typeface="맑은 고딕" pitchFamily="50" charset="-127"/>
                </a:rPr>
                <a:t>04</a:t>
              </a:r>
              <a:endParaRPr lang="ko-KR" altLang="en-US" sz="2500" b="1" dirty="0">
                <a:solidFill>
                  <a:srgbClr val="EA6131"/>
                </a:solidFill>
                <a:latin typeface="+mj-lt"/>
                <a:ea typeface="맑은 고딕" pitchFamily="50" charset="-127"/>
              </a:endParaRPr>
            </a:p>
          </p:txBody>
        </p:sp>
        <p:cxnSp>
          <p:nvCxnSpPr>
            <p:cNvPr id="33" name="직선 연결선 32"/>
            <p:cNvCxnSpPr/>
            <p:nvPr/>
          </p:nvCxnSpPr>
          <p:spPr>
            <a:xfrm>
              <a:off x="2737654" y="5294823"/>
              <a:ext cx="3168352" cy="0"/>
            </a:xfrm>
            <a:prstGeom prst="line">
              <a:avLst/>
            </a:prstGeom>
            <a:ln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8" name="TextBox 27">
            <a:extLst>
              <a:ext uri="{FF2B5EF4-FFF2-40B4-BE49-F238E27FC236}">
                <a16:creationId xmlns:a16="http://schemas.microsoft.com/office/drawing/2014/main" id="{826EAEEA-6A49-4BA9-AEA1-2E64B89C818F}"/>
              </a:ext>
            </a:extLst>
          </p:cNvPr>
          <p:cNvSpPr txBox="1"/>
          <p:nvPr/>
        </p:nvSpPr>
        <p:spPr>
          <a:xfrm>
            <a:off x="-36512" y="1985065"/>
            <a:ext cx="2065590" cy="507831"/>
          </a:xfrm>
          <a:prstGeom prst="rect">
            <a:avLst/>
          </a:prstGeom>
          <a:noFill/>
        </p:spPr>
        <p:txBody>
          <a:bodyPr wrap="square" rtlCol="0" anchor="ctr">
            <a:spAutoFit/>
          </a:bodyPr>
          <a:lstStyle/>
          <a:p>
            <a:pPr algn="ctr"/>
            <a:r>
              <a:rPr lang="en-US" altLang="ko-KR" sz="2700" b="1" dirty="0">
                <a:solidFill>
                  <a:schemeClr val="bg1"/>
                </a:solidFill>
                <a:latin typeface="+mj-lt"/>
                <a:ea typeface="맑은 고딕" pitchFamily="50" charset="-127"/>
              </a:rPr>
              <a:t>CONTENTS</a:t>
            </a:r>
            <a:endParaRPr lang="ko-KR" altLang="en-US" sz="2700" b="1" dirty="0">
              <a:solidFill>
                <a:schemeClr val="bg1"/>
              </a:solidFill>
              <a:latin typeface="+mj-lt"/>
              <a:ea typeface="맑은 고딕" pitchFamily="50" charset="-127"/>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lstStyle/>
          <a:p>
            <a:pPr>
              <a:buFont typeface="Arial" panose="020B0604020202020204" pitchFamily="34" charset="0"/>
              <a:buChar char="•"/>
            </a:pPr>
            <a:r>
              <a:rPr lang="tr-TR">
                <a:effectLst/>
              </a:rPr>
              <a:t>GSP bir gezgin satıcının, bulunduğu şehirden başlayarak, toplamda N adet şehri belirli bir sırada ve her şehri yalnızca bir kez ziyaret ederek, tüm şehirleri en kısa turla tamamlayan (ikinci bir amaç olarak karını maksimize eden) ve başladığı şehre dönmesinin gerekli olduğu bir problem olarak tanımlanır.</a:t>
            </a:r>
            <a:endParaRPr lang="tr-TR"/>
          </a:p>
          <a:p>
            <a:pPr>
              <a:buFont typeface="Arial" panose="020B0604020202020204" pitchFamily="34" charset="0"/>
              <a:buChar char="•"/>
            </a:pPr>
            <a:endParaRPr lang="tr-TR"/>
          </a:p>
          <a:p>
            <a:pPr>
              <a:buFont typeface="Arial" panose="020B0604020202020204" pitchFamily="34" charset="0"/>
              <a:buChar char="•"/>
            </a:pPr>
            <a:r>
              <a:rPr lang="tr-TR"/>
              <a:t>Daha genel olarak şehirler bir ağdaki düğümleri temsil eder ve düğümler arklarla birbirine bağlıdır.  </a:t>
            </a:r>
          </a:p>
          <a:p>
            <a:pPr>
              <a:buFont typeface="Arial" panose="020B0604020202020204" pitchFamily="34" charset="0"/>
              <a:buChar char="•"/>
            </a:pPr>
            <a:endParaRPr lang="tr-TR"/>
          </a:p>
        </p:txBody>
      </p:sp>
      <p:sp>
        <p:nvSpPr>
          <p:cNvPr id="2" name="제목 1"/>
          <p:cNvSpPr>
            <a:spLocks noGrp="1"/>
          </p:cNvSpPr>
          <p:nvPr>
            <p:ph type="title"/>
          </p:nvPr>
        </p:nvSpPr>
        <p:spPr/>
        <p:txBody>
          <a:bodyPr/>
          <a:lstStyle/>
          <a:p>
            <a:r>
              <a:rPr lang="tr-TR"/>
              <a:t>Gezgin Satıcı Problemleri - Tanım</a:t>
            </a:r>
            <a:endParaRPr lang="ko-KR" altLang="en-US" dirty="0"/>
          </a:p>
        </p:txBody>
      </p:sp>
    </p:spTree>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14142</TotalTime>
  <Words>256</Words>
  <Application>Microsoft Office PowerPoint</Application>
  <PresentationFormat>Ekran Gösterisi (4:3)</PresentationFormat>
  <Paragraphs>33</Paragraphs>
  <Slides>4</Slides>
  <Notes>1</Notes>
  <HiddenSlides>0</HiddenSlides>
  <MMClips>0</MMClips>
  <ScaleCrop>false</ScaleCrop>
  <HeadingPairs>
    <vt:vector size="8" baseType="variant">
      <vt:variant>
        <vt:lpstr>Kullanılan Yazı Tipleri</vt:lpstr>
      </vt:variant>
      <vt:variant>
        <vt:i4>6</vt:i4>
      </vt:variant>
      <vt:variant>
        <vt:lpstr>Tema</vt:lpstr>
      </vt:variant>
      <vt:variant>
        <vt:i4>1</vt:i4>
      </vt:variant>
      <vt:variant>
        <vt:lpstr>Slayt Başlıkları</vt:lpstr>
      </vt:variant>
      <vt:variant>
        <vt:i4>4</vt:i4>
      </vt:variant>
      <vt:variant>
        <vt:lpstr>Özel Gösteriler</vt:lpstr>
      </vt:variant>
      <vt:variant>
        <vt:i4>1</vt:i4>
      </vt:variant>
    </vt:vector>
  </HeadingPairs>
  <TitlesOfParts>
    <vt:vector size="12" baseType="lpstr">
      <vt:lpstr>Calibri Light</vt:lpstr>
      <vt:lpstr>맑은 고딕</vt:lpstr>
      <vt:lpstr>Lucida Handwriting</vt:lpstr>
      <vt:lpstr>Calibri</vt:lpstr>
      <vt:lpstr>Arial</vt:lpstr>
      <vt:lpstr>굴림체</vt:lpstr>
      <vt:lpstr>Office 테마</vt:lpstr>
      <vt:lpstr>Gezgin Satıcı ve Postacı Problemleri</vt:lpstr>
      <vt:lpstr>PowerPoint Sunusu</vt:lpstr>
      <vt:lpstr>PowerPoint Sunusu</vt:lpstr>
      <vt:lpstr>Gezgin Satıcı Problemleri - Tanım</vt:lpstr>
      <vt:lpstr>Ozvektor</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 _x000d_
회사 : YESFORM Co.,Ltd.</dc:creator>
  <cp:keywords>SlideMembers, ppt, PPT Templates, Presentation, Diagram, Chart, Yesform, Google slides, Keynote, Free Slides</cp:keywords>
  <dc:description>The copyright of this document is at Slide Members. Unauthorized copying may result in legal sanctions.</dc:description>
  <cp:lastModifiedBy>Mehmet Hocaoğlu</cp:lastModifiedBy>
  <cp:revision>113</cp:revision>
  <dcterms:created xsi:type="dcterms:W3CDTF">2010-02-01T08:03:16Z</dcterms:created>
  <dcterms:modified xsi:type="dcterms:W3CDTF">2023-07-30T05:20:34Z</dcterms:modified>
  <cp:category>www.slidemembers.com</cp:category>
</cp:coreProperties>
</file>

<file path=docProps/thumbnail.jpeg>
</file>